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12"/>
  </p:notesMasterIdLst>
  <p:sldIdLst>
    <p:sldId id="301" r:id="rId3"/>
    <p:sldId id="298" r:id="rId4"/>
    <p:sldId id="299" r:id="rId5"/>
    <p:sldId id="258" r:id="rId6"/>
    <p:sldId id="259" r:id="rId7"/>
    <p:sldId id="300" r:id="rId8"/>
    <p:sldId id="261" r:id="rId9"/>
    <p:sldId id="262" r:id="rId10"/>
    <p:sldId id="264" r:id="rId11"/>
  </p:sldIdLst>
  <p:sldSz cx="12192000" cy="6858000"/>
  <p:notesSz cx="6858000" cy="9144000"/>
  <p:embeddedFontLst>
    <p:embeddedFont>
      <p:font typeface="Arial Black" panose="020B0604020202020204" pitchFamily="34" charset="0"/>
      <p:bold r:id="rId13"/>
    </p:embeddedFont>
    <p:embeddedFont>
      <p:font typeface="Comic Sans MS" panose="030F0902030302020204" pitchFamily="66" charset="0"/>
      <p:regular r:id="rId14"/>
      <p:bold r:id="rId15"/>
      <p:italic r:id="rId16"/>
      <p:boldItalic r:id="rId1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324A"/>
    <a:srgbClr val="F4D5DA"/>
    <a:srgbClr val="14A1B4"/>
    <a:srgbClr val="118B9D"/>
    <a:srgbClr val="C83451"/>
    <a:srgbClr val="FBCD09"/>
    <a:srgbClr val="0004FE"/>
    <a:srgbClr val="FFCC0A"/>
    <a:srgbClr val="FF630A"/>
    <a:srgbClr val="9F4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F1D66B-B92A-0544-95BA-BA2DFDA53A7D}" v="117" dt="2025-10-22T18:33:34.6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3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modSld">
      <pc:chgData name="Cavalieri Mariarosa" userId="8bf79dcf-ea2d-4c06-ae31-712fc655d752" providerId="ADAL" clId="{880F2E07-B0B6-5F25-96F0-D05071977FBD}" dt="2025-10-22T18:33:34.682" v="129" actId="114"/>
      <pc:docMkLst>
        <pc:docMk/>
      </pc:docMkLst>
      <pc:sldChg chg="modSp mod">
        <pc:chgData name="Cavalieri Mariarosa" userId="8bf79dcf-ea2d-4c06-ae31-712fc655d752" providerId="ADAL" clId="{880F2E07-B0B6-5F25-96F0-D05071977FBD}" dt="2025-10-22T18:26:30.482" v="20" actId="20577"/>
        <pc:sldMkLst>
          <pc:docMk/>
          <pc:sldMk cId="862463354" sldId="258"/>
        </pc:sldMkLst>
        <pc:spChg chg="mod">
          <ac:chgData name="Cavalieri Mariarosa" userId="8bf79dcf-ea2d-4c06-ae31-712fc655d752" providerId="ADAL" clId="{880F2E07-B0B6-5F25-96F0-D05071977FBD}" dt="2025-10-22T18:25:26.154" v="11" actId="20577"/>
          <ac:spMkLst>
            <pc:docMk/>
            <pc:sldMk cId="862463354" sldId="258"/>
            <ac:spMk id="3" creationId="{979BF9C8-D64E-39AA-67F0-5CE6E14F55C3}"/>
          </ac:spMkLst>
        </pc:spChg>
        <pc:spChg chg="mod">
          <ac:chgData name="Cavalieri Mariarosa" userId="8bf79dcf-ea2d-4c06-ae31-712fc655d752" providerId="ADAL" clId="{880F2E07-B0B6-5F25-96F0-D05071977FBD}" dt="2025-10-22T18:26:30.482" v="20" actId="20577"/>
          <ac:spMkLst>
            <pc:docMk/>
            <pc:sldMk cId="862463354" sldId="258"/>
            <ac:spMk id="6" creationId="{B907812C-A126-F55A-0EEE-66B3291366EE}"/>
          </ac:spMkLst>
        </pc:spChg>
        <pc:spChg chg="mod">
          <ac:chgData name="Cavalieri Mariarosa" userId="8bf79dcf-ea2d-4c06-ae31-712fc655d752" providerId="ADAL" clId="{880F2E07-B0B6-5F25-96F0-D05071977FBD}" dt="2025-10-22T18:26:20.757" v="19" actId="20577"/>
          <ac:spMkLst>
            <pc:docMk/>
            <pc:sldMk cId="862463354" sldId="258"/>
            <ac:spMk id="9" creationId="{28446076-8980-220A-0F74-D910EF5BE49F}"/>
          </ac:spMkLst>
        </pc:spChg>
      </pc:sldChg>
      <pc:sldChg chg="modSp mod">
        <pc:chgData name="Cavalieri Mariarosa" userId="8bf79dcf-ea2d-4c06-ae31-712fc655d752" providerId="ADAL" clId="{880F2E07-B0B6-5F25-96F0-D05071977FBD}" dt="2025-10-22T18:27:42.459" v="28" actId="1076"/>
        <pc:sldMkLst>
          <pc:docMk/>
          <pc:sldMk cId="2715786208" sldId="259"/>
        </pc:sldMkLst>
        <pc:spChg chg="mod">
          <ac:chgData name="Cavalieri Mariarosa" userId="8bf79dcf-ea2d-4c06-ae31-712fc655d752" providerId="ADAL" clId="{880F2E07-B0B6-5F25-96F0-D05071977FBD}" dt="2025-10-22T18:26:47.016" v="22" actId="20577"/>
          <ac:spMkLst>
            <pc:docMk/>
            <pc:sldMk cId="2715786208" sldId="259"/>
            <ac:spMk id="5" creationId="{B263949E-1CA8-59A1-B650-D4FDC84EBD80}"/>
          </ac:spMkLst>
        </pc:spChg>
        <pc:spChg chg="mod">
          <ac:chgData name="Cavalieri Mariarosa" userId="8bf79dcf-ea2d-4c06-ae31-712fc655d752" providerId="ADAL" clId="{880F2E07-B0B6-5F25-96F0-D05071977FBD}" dt="2025-10-22T18:27:42.459" v="28" actId="1076"/>
          <ac:spMkLst>
            <pc:docMk/>
            <pc:sldMk cId="2715786208" sldId="259"/>
            <ac:spMk id="10" creationId="{B5E50BE7-F17E-B07B-21EA-DB1E87589D46}"/>
          </ac:spMkLst>
        </pc:spChg>
      </pc:sldChg>
      <pc:sldChg chg="modSp mod">
        <pc:chgData name="Cavalieri Mariarosa" userId="8bf79dcf-ea2d-4c06-ae31-712fc655d752" providerId="ADAL" clId="{880F2E07-B0B6-5F25-96F0-D05071977FBD}" dt="2025-10-22T18:31:20.098" v="77" actId="1076"/>
        <pc:sldMkLst>
          <pc:docMk/>
          <pc:sldMk cId="3698372359" sldId="261"/>
        </pc:sldMkLst>
        <pc:spChg chg="mod">
          <ac:chgData name="Cavalieri Mariarosa" userId="8bf79dcf-ea2d-4c06-ae31-712fc655d752" providerId="ADAL" clId="{880F2E07-B0B6-5F25-96F0-D05071977FBD}" dt="2025-10-22T18:31:13.507" v="76" actId="1076"/>
          <ac:spMkLst>
            <pc:docMk/>
            <pc:sldMk cId="3698372359" sldId="261"/>
            <ac:spMk id="6" creationId="{495D6F0C-59B7-4BC2-F850-E1F8D2191D44}"/>
          </ac:spMkLst>
        </pc:spChg>
        <pc:spChg chg="mod">
          <ac:chgData name="Cavalieri Mariarosa" userId="8bf79dcf-ea2d-4c06-ae31-712fc655d752" providerId="ADAL" clId="{880F2E07-B0B6-5F25-96F0-D05071977FBD}" dt="2025-10-22T18:31:20.098" v="77" actId="1076"/>
          <ac:spMkLst>
            <pc:docMk/>
            <pc:sldMk cId="3698372359" sldId="261"/>
            <ac:spMk id="8" creationId="{0357B5CD-4097-D560-08CD-0953ECB4E433}"/>
          </ac:spMkLst>
        </pc:spChg>
        <pc:graphicFrameChg chg="mod">
          <ac:chgData name="Cavalieri Mariarosa" userId="8bf79dcf-ea2d-4c06-ae31-712fc655d752" providerId="ADAL" clId="{880F2E07-B0B6-5F25-96F0-D05071977FBD}" dt="2025-10-22T18:30:58.331" v="74" actId="14100"/>
          <ac:graphicFrameMkLst>
            <pc:docMk/>
            <pc:sldMk cId="3698372359" sldId="261"/>
            <ac:graphicFrameMk id="15" creationId="{F75B1A08-66DB-0E4D-DBA7-79405482F5C8}"/>
          </ac:graphicFrameMkLst>
        </pc:graphicFrameChg>
        <pc:picChg chg="mod">
          <ac:chgData name="Cavalieri Mariarosa" userId="8bf79dcf-ea2d-4c06-ae31-712fc655d752" providerId="ADAL" clId="{880F2E07-B0B6-5F25-96F0-D05071977FBD}" dt="2025-10-22T18:30:54.970" v="73" actId="1076"/>
          <ac:picMkLst>
            <pc:docMk/>
            <pc:sldMk cId="3698372359" sldId="261"/>
            <ac:picMk id="10" creationId="{B5618BD7-EDBD-18ED-D036-B898125BE0D6}"/>
          </ac:picMkLst>
        </pc:picChg>
      </pc:sldChg>
      <pc:sldChg chg="modSp mod">
        <pc:chgData name="Cavalieri Mariarosa" userId="8bf79dcf-ea2d-4c06-ae31-712fc655d752" providerId="ADAL" clId="{880F2E07-B0B6-5F25-96F0-D05071977FBD}" dt="2025-10-22T18:32:11.627" v="92" actId="20577"/>
        <pc:sldMkLst>
          <pc:docMk/>
          <pc:sldMk cId="4270012261" sldId="262"/>
        </pc:sldMkLst>
        <pc:spChg chg="mod">
          <ac:chgData name="Cavalieri Mariarosa" userId="8bf79dcf-ea2d-4c06-ae31-712fc655d752" providerId="ADAL" clId="{880F2E07-B0B6-5F25-96F0-D05071977FBD}" dt="2025-10-22T18:31:26.964" v="79" actId="20577"/>
          <ac:spMkLst>
            <pc:docMk/>
            <pc:sldMk cId="4270012261" sldId="262"/>
            <ac:spMk id="5" creationId="{093E445B-2D02-F6A5-9379-33EA7E6CF684}"/>
          </ac:spMkLst>
        </pc:spChg>
        <pc:spChg chg="mod">
          <ac:chgData name="Cavalieri Mariarosa" userId="8bf79dcf-ea2d-4c06-ae31-712fc655d752" providerId="ADAL" clId="{880F2E07-B0B6-5F25-96F0-D05071977FBD}" dt="2025-10-22T18:31:43.166" v="86" actId="1076"/>
          <ac:spMkLst>
            <pc:docMk/>
            <pc:sldMk cId="4270012261" sldId="262"/>
            <ac:spMk id="6" creationId="{7F24439E-B76F-5474-FC46-8C9182995B80}"/>
          </ac:spMkLst>
        </pc:spChg>
        <pc:spChg chg="mod">
          <ac:chgData name="Cavalieri Mariarosa" userId="8bf79dcf-ea2d-4c06-ae31-712fc655d752" providerId="ADAL" clId="{880F2E07-B0B6-5F25-96F0-D05071977FBD}" dt="2025-10-22T18:32:11.627" v="92" actId="20577"/>
          <ac:spMkLst>
            <pc:docMk/>
            <pc:sldMk cId="4270012261" sldId="262"/>
            <ac:spMk id="9" creationId="{5FC79913-EC90-0DEE-3577-17A8656DA5B3}"/>
          </ac:spMkLst>
        </pc:spChg>
        <pc:spChg chg="mod">
          <ac:chgData name="Cavalieri Mariarosa" userId="8bf79dcf-ea2d-4c06-ae31-712fc655d752" providerId="ADAL" clId="{880F2E07-B0B6-5F25-96F0-D05071977FBD}" dt="2025-10-22T18:32:01.471" v="88" actId="20577"/>
          <ac:spMkLst>
            <pc:docMk/>
            <pc:sldMk cId="4270012261" sldId="262"/>
            <ac:spMk id="16" creationId="{79591CEF-A93A-3422-E86A-5676C6EA560B}"/>
          </ac:spMkLst>
        </pc:spChg>
      </pc:sldChg>
      <pc:sldChg chg="modSp mod">
        <pc:chgData name="Cavalieri Mariarosa" userId="8bf79dcf-ea2d-4c06-ae31-712fc655d752" providerId="ADAL" clId="{880F2E07-B0B6-5F25-96F0-D05071977FBD}" dt="2025-10-22T18:33:34.682" v="129" actId="114"/>
        <pc:sldMkLst>
          <pc:docMk/>
          <pc:sldMk cId="3188517809" sldId="264"/>
        </pc:sldMkLst>
        <pc:spChg chg="mod">
          <ac:chgData name="Cavalieri Mariarosa" userId="8bf79dcf-ea2d-4c06-ae31-712fc655d752" providerId="ADAL" clId="{880F2E07-B0B6-5F25-96F0-D05071977FBD}" dt="2025-10-22T18:33:02.485" v="105"/>
          <ac:spMkLst>
            <pc:docMk/>
            <pc:sldMk cId="3188517809" sldId="264"/>
            <ac:spMk id="3" creationId="{E081F300-D37E-48A9-5FAA-13C01306246A}"/>
          </ac:spMkLst>
        </pc:spChg>
        <pc:spChg chg="mod">
          <ac:chgData name="Cavalieri Mariarosa" userId="8bf79dcf-ea2d-4c06-ae31-712fc655d752" providerId="ADAL" clId="{880F2E07-B0B6-5F25-96F0-D05071977FBD}" dt="2025-10-22T18:33:34.682" v="129" actId="114"/>
          <ac:spMkLst>
            <pc:docMk/>
            <pc:sldMk cId="3188517809" sldId="264"/>
            <ac:spMk id="4" creationId="{A468C5AB-FDB0-7778-3705-B99ADC5DA315}"/>
          </ac:spMkLst>
        </pc:spChg>
      </pc:sldChg>
      <pc:sldChg chg="modSp mod">
        <pc:chgData name="Cavalieri Mariarosa" userId="8bf79dcf-ea2d-4c06-ae31-712fc655d752" providerId="ADAL" clId="{880F2E07-B0B6-5F25-96F0-D05071977FBD}" dt="2025-10-22T18:25:08.202" v="1" actId="1076"/>
        <pc:sldMkLst>
          <pc:docMk/>
          <pc:sldMk cId="2161601238" sldId="299"/>
        </pc:sldMkLst>
        <pc:spChg chg="mod">
          <ac:chgData name="Cavalieri Mariarosa" userId="8bf79dcf-ea2d-4c06-ae31-712fc655d752" providerId="ADAL" clId="{880F2E07-B0B6-5F25-96F0-D05071977FBD}" dt="2025-10-22T18:25:01.081" v="0" actId="1076"/>
          <ac:spMkLst>
            <pc:docMk/>
            <pc:sldMk cId="2161601238" sldId="299"/>
            <ac:spMk id="3" creationId="{450FD92C-8549-C0FB-E8B0-A87C7227018F}"/>
          </ac:spMkLst>
        </pc:spChg>
        <pc:spChg chg="mod">
          <ac:chgData name="Cavalieri Mariarosa" userId="8bf79dcf-ea2d-4c06-ae31-712fc655d752" providerId="ADAL" clId="{880F2E07-B0B6-5F25-96F0-D05071977FBD}" dt="2025-10-22T18:25:08.202" v="1" actId="1076"/>
          <ac:spMkLst>
            <pc:docMk/>
            <pc:sldMk cId="2161601238" sldId="299"/>
            <ac:spMk id="8" creationId="{A7F3E65F-4EB7-1E41-B190-A4D735E23632}"/>
          </ac:spMkLst>
        </pc:spChg>
      </pc:sldChg>
      <pc:sldChg chg="modSp mod">
        <pc:chgData name="Cavalieri Mariarosa" userId="8bf79dcf-ea2d-4c06-ae31-712fc655d752" providerId="ADAL" clId="{880F2E07-B0B6-5F25-96F0-D05071977FBD}" dt="2025-10-22T18:28:20.859" v="38" actId="20577"/>
        <pc:sldMkLst>
          <pc:docMk/>
          <pc:sldMk cId="2555089592" sldId="300"/>
        </pc:sldMkLst>
        <pc:spChg chg="mod">
          <ac:chgData name="Cavalieri Mariarosa" userId="8bf79dcf-ea2d-4c06-ae31-712fc655d752" providerId="ADAL" clId="{880F2E07-B0B6-5F25-96F0-D05071977FBD}" dt="2025-10-22T18:27:59.263" v="29" actId="14100"/>
          <ac:spMkLst>
            <pc:docMk/>
            <pc:sldMk cId="2555089592" sldId="300"/>
            <ac:spMk id="6" creationId="{ECFB18C0-DB58-7E22-5E3A-63331E288116}"/>
          </ac:spMkLst>
        </pc:spChg>
        <pc:graphicFrameChg chg="mod">
          <ac:chgData name="Cavalieri Mariarosa" userId="8bf79dcf-ea2d-4c06-ae31-712fc655d752" providerId="ADAL" clId="{880F2E07-B0B6-5F25-96F0-D05071977FBD}" dt="2025-10-22T18:28:20.859" v="38" actId="20577"/>
          <ac:graphicFrameMkLst>
            <pc:docMk/>
            <pc:sldMk cId="2555089592" sldId="300"/>
            <ac:graphicFrameMk id="4" creationId="{DFB86971-4B8E-A0D5-6C42-2FA207A17575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33928A-C6BC-432C-BE5E-E7E18D219E01}" type="doc">
      <dgm:prSet loTypeId="urn:microsoft.com/office/officeart/2005/8/layout/target3" loCatId="relationship" qsTypeId="urn:microsoft.com/office/officeart/2005/8/quickstyle/3d2#1" qsCatId="3D" csTypeId="urn:microsoft.com/office/officeart/2005/8/colors/colorful2" csCatId="colorful" phldr="1"/>
      <dgm:spPr/>
      <dgm:t>
        <a:bodyPr/>
        <a:lstStyle/>
        <a:p>
          <a:endParaRPr lang="es-ES"/>
        </a:p>
      </dgm:t>
    </dgm:pt>
    <dgm:pt modelId="{AE433D04-6EB5-4006-8958-D5179171A1F7}">
      <dgm:prSet custT="1"/>
      <dgm:spPr>
        <a:solidFill>
          <a:srgbClr val="FAE4B4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>
          <a:sp3d extrusionH="57150">
            <a:bevelT w="38100" h="38100"/>
          </a:sp3d>
        </a:bodyPr>
        <a:lstStyle/>
        <a:p>
          <a:r>
            <a:rPr lang="es-ES" sz="2400" b="1" dirty="0">
              <a:solidFill>
                <a:srgbClr val="A1730B"/>
              </a:solidFill>
            </a:rPr>
            <a:t>Una questione di iniquità</a:t>
          </a:r>
          <a:endParaRPr lang="es-ES" sz="2400" dirty="0">
            <a:solidFill>
              <a:srgbClr val="A1730B"/>
            </a:solidFill>
          </a:endParaRPr>
        </a:p>
      </dgm:t>
    </dgm:pt>
    <dgm:pt modelId="{37C755AE-53CA-40C9-AD3A-4CDC29FEAA28}" type="parTrans" cxnId="{7AC0E954-39D5-4BE5-9BEA-58EC299865F4}">
      <dgm:prSet/>
      <dgm:spPr/>
      <dgm:t>
        <a:bodyPr/>
        <a:lstStyle/>
        <a:p>
          <a:endParaRPr lang="es-ES" sz="2400"/>
        </a:p>
      </dgm:t>
    </dgm:pt>
    <dgm:pt modelId="{CF58C825-9064-4537-B7AD-877413D81262}" type="sibTrans" cxnId="{7AC0E954-39D5-4BE5-9BEA-58EC299865F4}">
      <dgm:prSet/>
      <dgm:spPr/>
      <dgm:t>
        <a:bodyPr/>
        <a:lstStyle/>
        <a:p>
          <a:endParaRPr lang="es-ES" sz="2400"/>
        </a:p>
      </dgm:t>
    </dgm:pt>
    <dgm:pt modelId="{22C32DE7-C756-4C96-A207-302B75A2F22C}">
      <dgm:prSet custT="1"/>
      <dgm:spPr>
        <a:solidFill>
          <a:srgbClr val="C2F7B7"/>
        </a:solidFill>
      </dgm:spPr>
      <dgm:t>
        <a:bodyPr>
          <a:sp3d extrusionH="57150">
            <a:bevelT w="38100" h="38100"/>
          </a:sp3d>
        </a:bodyPr>
        <a:lstStyle/>
        <a:p>
          <a:r>
            <a:rPr lang="es-ES" sz="2400" b="1" dirty="0">
              <a:solidFill>
                <a:srgbClr val="207D0D"/>
              </a:solidFill>
            </a:rPr>
            <a:t>Una questione di ingiustizia</a:t>
          </a:r>
          <a:endParaRPr lang="es-ES" sz="2400" dirty="0">
            <a:solidFill>
              <a:srgbClr val="207D0D"/>
            </a:solidFill>
          </a:endParaRPr>
        </a:p>
      </dgm:t>
    </dgm:pt>
    <dgm:pt modelId="{9111370F-573B-4A34-A8D4-05E3F12CC45A}" type="parTrans" cxnId="{1A87D714-BBED-485B-B667-2C3601D9B6EC}">
      <dgm:prSet/>
      <dgm:spPr/>
      <dgm:t>
        <a:bodyPr/>
        <a:lstStyle/>
        <a:p>
          <a:endParaRPr lang="es-ES" sz="2400"/>
        </a:p>
      </dgm:t>
    </dgm:pt>
    <dgm:pt modelId="{1D4A4545-CB96-4CF7-A90E-13E0293EDA3B}" type="sibTrans" cxnId="{1A87D714-BBED-485B-B667-2C3601D9B6EC}">
      <dgm:prSet/>
      <dgm:spPr/>
      <dgm:t>
        <a:bodyPr/>
        <a:lstStyle/>
        <a:p>
          <a:endParaRPr lang="es-ES" sz="2400"/>
        </a:p>
      </dgm:t>
    </dgm:pt>
    <dgm:pt modelId="{9AF2CBA0-0272-4705-88D5-CD6BA9AC72F5}">
      <dgm:prSet custT="1"/>
      <dgm:spPr>
        <a:solidFill>
          <a:srgbClr val="B5F5F0"/>
        </a:solidFill>
      </dgm:spPr>
      <dgm:t>
        <a:bodyPr>
          <a:sp3d extrusionH="57150">
            <a:bevelT w="38100" h="38100"/>
          </a:sp3d>
        </a:bodyPr>
        <a:lstStyle/>
        <a:p>
          <a:r>
            <a:rPr lang="es-ES" sz="2400" b="1" dirty="0">
              <a:solidFill>
                <a:srgbClr val="0F6F68"/>
              </a:solidFill>
            </a:rPr>
            <a:t>Il concetto biblico della guerra</a:t>
          </a:r>
          <a:endParaRPr lang="es-ES" sz="2400" dirty="0">
            <a:solidFill>
              <a:srgbClr val="0F6F68"/>
            </a:solidFill>
          </a:endParaRPr>
        </a:p>
      </dgm:t>
    </dgm:pt>
    <dgm:pt modelId="{4E96001F-ACC2-4F0C-B71F-75433B6E39C9}" type="parTrans" cxnId="{3D5925FC-E8AE-46F7-B6B0-D1B1CD0FFB97}">
      <dgm:prSet/>
      <dgm:spPr/>
      <dgm:t>
        <a:bodyPr/>
        <a:lstStyle/>
        <a:p>
          <a:endParaRPr lang="es-ES" sz="2400"/>
        </a:p>
      </dgm:t>
    </dgm:pt>
    <dgm:pt modelId="{9651A267-EE6D-4DBF-9948-749B21B0ED7C}" type="sibTrans" cxnId="{3D5925FC-E8AE-46F7-B6B0-D1B1CD0FFB97}">
      <dgm:prSet/>
      <dgm:spPr/>
      <dgm:t>
        <a:bodyPr/>
        <a:lstStyle/>
        <a:p>
          <a:endParaRPr lang="es-ES" sz="2400"/>
        </a:p>
      </dgm:t>
    </dgm:pt>
    <dgm:pt modelId="{FC3B17C6-1CC7-47AC-AFD2-B5A36D0AD1EB}">
      <dgm:prSet custT="1"/>
      <dgm:spPr>
        <a:solidFill>
          <a:srgbClr val="CDCCF4"/>
        </a:solidFill>
      </dgm:spPr>
      <dgm:t>
        <a:bodyPr>
          <a:sp3d extrusionH="57150">
            <a:bevelT w="38100" h="38100"/>
          </a:sp3d>
        </a:bodyPr>
        <a:lstStyle/>
        <a:p>
          <a:r>
            <a:rPr lang="es-ES" sz="2400" b="1" dirty="0">
              <a:solidFill>
                <a:srgbClr val="232098"/>
              </a:solidFill>
            </a:rPr>
            <a:t>Distrutti per propria scelta</a:t>
          </a:r>
          <a:endParaRPr lang="es-ES" sz="2400" dirty="0">
            <a:solidFill>
              <a:srgbClr val="232098"/>
            </a:solidFill>
          </a:endParaRPr>
        </a:p>
      </dgm:t>
    </dgm:pt>
    <dgm:pt modelId="{808C29B8-F993-4708-A2D9-A21A2E1E3F6F}" type="parTrans" cxnId="{F33155D7-7623-46FD-B739-46B23EB27C4C}">
      <dgm:prSet/>
      <dgm:spPr/>
      <dgm:t>
        <a:bodyPr/>
        <a:lstStyle/>
        <a:p>
          <a:endParaRPr lang="es-ES" sz="2400"/>
        </a:p>
      </dgm:t>
    </dgm:pt>
    <dgm:pt modelId="{AD7BFCA9-C8FE-469E-A453-095EE57E3BCC}" type="sibTrans" cxnId="{F33155D7-7623-46FD-B739-46B23EB27C4C}">
      <dgm:prSet/>
      <dgm:spPr/>
      <dgm:t>
        <a:bodyPr/>
        <a:lstStyle/>
        <a:p>
          <a:endParaRPr lang="es-ES" sz="2400"/>
        </a:p>
      </dgm:t>
    </dgm:pt>
    <dgm:pt modelId="{BAF3D90C-48C1-4010-AECC-9D06B7116FF7}">
      <dgm:prSet custT="1"/>
      <dgm:spPr>
        <a:solidFill>
          <a:srgbClr val="F5D3F0"/>
        </a:solidFill>
      </dgm:spPr>
      <dgm:t>
        <a:bodyPr>
          <a:sp3d extrusionH="57150">
            <a:bevelT w="38100" h="38100"/>
          </a:sp3d>
        </a:bodyPr>
        <a:lstStyle/>
        <a:p>
          <a:r>
            <a:rPr lang="es-ES" sz="2400" b="1" dirty="0">
              <a:solidFill>
                <a:srgbClr val="842076"/>
              </a:solidFill>
            </a:rPr>
            <a:t>Cercare la pace</a:t>
          </a:r>
          <a:endParaRPr lang="es-ES" sz="2400" dirty="0">
            <a:solidFill>
              <a:srgbClr val="842076"/>
            </a:solidFill>
          </a:endParaRPr>
        </a:p>
      </dgm:t>
    </dgm:pt>
    <dgm:pt modelId="{1BEACF7E-DFC7-4A3C-92AD-C52D1BC88701}" type="parTrans" cxnId="{E4B133F6-4D3D-4734-9042-57B5E326DCF9}">
      <dgm:prSet/>
      <dgm:spPr/>
      <dgm:t>
        <a:bodyPr/>
        <a:lstStyle/>
        <a:p>
          <a:endParaRPr lang="es-ES" sz="2400"/>
        </a:p>
      </dgm:t>
    </dgm:pt>
    <dgm:pt modelId="{AD5484A5-59A0-4B95-9332-1B6B97C8391E}" type="sibTrans" cxnId="{E4B133F6-4D3D-4734-9042-57B5E326DCF9}">
      <dgm:prSet/>
      <dgm:spPr/>
      <dgm:t>
        <a:bodyPr/>
        <a:lstStyle/>
        <a:p>
          <a:endParaRPr lang="es-ES" sz="2400"/>
        </a:p>
      </dgm:t>
    </dgm:pt>
    <dgm:pt modelId="{BBD45A0C-FDEF-484E-AF67-B32694327FDA}" type="pres">
      <dgm:prSet presAssocID="{2633928A-C6BC-432C-BE5E-E7E18D219E01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462FD557-DC1C-4D92-9C46-D5D41FEB10E4}" type="pres">
      <dgm:prSet presAssocID="{AE433D04-6EB5-4006-8958-D5179171A1F7}" presName="circle1" presStyleLbl="node1" presStyleIdx="0" presStyleCnt="5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FA982AC0-616A-42EE-9FB6-1083E3172F3B}" type="pres">
      <dgm:prSet presAssocID="{AE433D04-6EB5-4006-8958-D5179171A1F7}" presName="space" presStyleCnt="0"/>
      <dgm:spPr/>
    </dgm:pt>
    <dgm:pt modelId="{AF6B4EAE-865B-4500-A4C9-40F519E4D2AA}" type="pres">
      <dgm:prSet presAssocID="{AE433D04-6EB5-4006-8958-D5179171A1F7}" presName="rect1" presStyleLbl="alignAcc1" presStyleIdx="0" presStyleCnt="5"/>
      <dgm:spPr/>
    </dgm:pt>
    <dgm:pt modelId="{7D1E2A21-55CA-4020-BAD4-9064B3DF4678}" type="pres">
      <dgm:prSet presAssocID="{22C32DE7-C756-4C96-A207-302B75A2F22C}" presName="vertSpace2" presStyleLbl="node1" presStyleIdx="0" presStyleCnt="5"/>
      <dgm:spPr/>
    </dgm:pt>
    <dgm:pt modelId="{70FA5046-234F-49C1-A7DB-A934C6D5A7FB}" type="pres">
      <dgm:prSet presAssocID="{22C32DE7-C756-4C96-A207-302B75A2F22C}" presName="circle2" presStyleLbl="node1" presStyleIdx="1" presStyleCnt="5"/>
      <dgm:spPr/>
    </dgm:pt>
    <dgm:pt modelId="{165CA017-8E2B-4B9D-810D-609940850FB3}" type="pres">
      <dgm:prSet presAssocID="{22C32DE7-C756-4C96-A207-302B75A2F22C}" presName="rect2" presStyleLbl="alignAcc1" presStyleIdx="1" presStyleCnt="5"/>
      <dgm:spPr/>
    </dgm:pt>
    <dgm:pt modelId="{83C92DC4-4201-4026-99BC-F46CF448281C}" type="pres">
      <dgm:prSet presAssocID="{9AF2CBA0-0272-4705-88D5-CD6BA9AC72F5}" presName="vertSpace3" presStyleLbl="node1" presStyleIdx="1" presStyleCnt="5"/>
      <dgm:spPr/>
    </dgm:pt>
    <dgm:pt modelId="{2C343801-7DFB-4419-A2C6-0702909ED7A9}" type="pres">
      <dgm:prSet presAssocID="{9AF2CBA0-0272-4705-88D5-CD6BA9AC72F5}" presName="circle3" presStyleLbl="node1" presStyleIdx="2" presStyleCnt="5"/>
      <dgm:spPr/>
    </dgm:pt>
    <dgm:pt modelId="{A41CD4EF-5E4C-4702-9728-A1108EAD5149}" type="pres">
      <dgm:prSet presAssocID="{9AF2CBA0-0272-4705-88D5-CD6BA9AC72F5}" presName="rect3" presStyleLbl="alignAcc1" presStyleIdx="2" presStyleCnt="5"/>
      <dgm:spPr/>
    </dgm:pt>
    <dgm:pt modelId="{CA6186D9-B40B-4FD4-ABFE-A7805D5EDE02}" type="pres">
      <dgm:prSet presAssocID="{FC3B17C6-1CC7-47AC-AFD2-B5A36D0AD1EB}" presName="vertSpace4" presStyleLbl="node1" presStyleIdx="2" presStyleCnt="5"/>
      <dgm:spPr/>
    </dgm:pt>
    <dgm:pt modelId="{D3EA1FA7-2952-42BA-832A-482A7A02E1B9}" type="pres">
      <dgm:prSet presAssocID="{FC3B17C6-1CC7-47AC-AFD2-B5A36D0AD1EB}" presName="circle4" presStyleLbl="node1" presStyleIdx="3" presStyleCnt="5"/>
      <dgm:spPr/>
    </dgm:pt>
    <dgm:pt modelId="{6EF1FB0D-3FAB-45D8-A1E5-71F2832C3673}" type="pres">
      <dgm:prSet presAssocID="{FC3B17C6-1CC7-47AC-AFD2-B5A36D0AD1EB}" presName="rect4" presStyleLbl="alignAcc1" presStyleIdx="3" presStyleCnt="5"/>
      <dgm:spPr/>
    </dgm:pt>
    <dgm:pt modelId="{7BB43C89-99EF-4BF6-8962-2784CD35959E}" type="pres">
      <dgm:prSet presAssocID="{BAF3D90C-48C1-4010-AECC-9D06B7116FF7}" presName="vertSpace5" presStyleLbl="node1" presStyleIdx="3" presStyleCnt="5"/>
      <dgm:spPr/>
    </dgm:pt>
    <dgm:pt modelId="{71446DB9-0538-4BBB-8AD0-73B4BDD479C5}" type="pres">
      <dgm:prSet presAssocID="{BAF3D90C-48C1-4010-AECC-9D06B7116FF7}" presName="circle5" presStyleLbl="node1" presStyleIdx="4" presStyleCnt="5"/>
      <dgm:spPr/>
    </dgm:pt>
    <dgm:pt modelId="{4EE64B60-A514-4181-9FE1-3973B09F54C9}" type="pres">
      <dgm:prSet presAssocID="{BAF3D90C-48C1-4010-AECC-9D06B7116FF7}" presName="rect5" presStyleLbl="alignAcc1" presStyleIdx="4" presStyleCnt="5"/>
      <dgm:spPr/>
    </dgm:pt>
    <dgm:pt modelId="{0EA9499F-4E61-42F7-B786-DCDCD0A0E9CA}" type="pres">
      <dgm:prSet presAssocID="{AE433D04-6EB5-4006-8958-D5179171A1F7}" presName="rect1ParTxNoCh" presStyleLbl="alignAcc1" presStyleIdx="4" presStyleCnt="5">
        <dgm:presLayoutVars>
          <dgm:chMax val="1"/>
          <dgm:bulletEnabled val="1"/>
        </dgm:presLayoutVars>
      </dgm:prSet>
      <dgm:spPr/>
    </dgm:pt>
    <dgm:pt modelId="{246462AB-3F3B-41F6-A00E-04C698E0E6EC}" type="pres">
      <dgm:prSet presAssocID="{22C32DE7-C756-4C96-A207-302B75A2F22C}" presName="rect2ParTxNoCh" presStyleLbl="alignAcc1" presStyleIdx="4" presStyleCnt="5">
        <dgm:presLayoutVars>
          <dgm:chMax val="1"/>
          <dgm:bulletEnabled val="1"/>
        </dgm:presLayoutVars>
      </dgm:prSet>
      <dgm:spPr/>
    </dgm:pt>
    <dgm:pt modelId="{BAF8B9FC-6C51-4FD7-A1E4-8BAC82459494}" type="pres">
      <dgm:prSet presAssocID="{9AF2CBA0-0272-4705-88D5-CD6BA9AC72F5}" presName="rect3ParTxNoCh" presStyleLbl="alignAcc1" presStyleIdx="4" presStyleCnt="5">
        <dgm:presLayoutVars>
          <dgm:chMax val="1"/>
          <dgm:bulletEnabled val="1"/>
        </dgm:presLayoutVars>
      </dgm:prSet>
      <dgm:spPr/>
    </dgm:pt>
    <dgm:pt modelId="{BED16A15-566D-4661-B6ED-4ED275A79530}" type="pres">
      <dgm:prSet presAssocID="{FC3B17C6-1CC7-47AC-AFD2-B5A36D0AD1EB}" presName="rect4ParTxNoCh" presStyleLbl="alignAcc1" presStyleIdx="4" presStyleCnt="5">
        <dgm:presLayoutVars>
          <dgm:chMax val="1"/>
          <dgm:bulletEnabled val="1"/>
        </dgm:presLayoutVars>
      </dgm:prSet>
      <dgm:spPr/>
    </dgm:pt>
    <dgm:pt modelId="{0FE03D82-DD87-4ECF-B395-2CF0F44154AE}" type="pres">
      <dgm:prSet presAssocID="{BAF3D90C-48C1-4010-AECC-9D06B7116FF7}" presName="rect5ParTxNoCh" presStyleLbl="alignAcc1" presStyleIdx="4" presStyleCnt="5">
        <dgm:presLayoutVars>
          <dgm:chMax val="1"/>
          <dgm:bulletEnabled val="1"/>
        </dgm:presLayoutVars>
      </dgm:prSet>
      <dgm:spPr/>
    </dgm:pt>
  </dgm:ptLst>
  <dgm:cxnLst>
    <dgm:cxn modelId="{1A87D714-BBED-485B-B667-2C3601D9B6EC}" srcId="{2633928A-C6BC-432C-BE5E-E7E18D219E01}" destId="{22C32DE7-C756-4C96-A207-302B75A2F22C}" srcOrd="1" destOrd="0" parTransId="{9111370F-573B-4A34-A8D4-05E3F12CC45A}" sibTransId="{1D4A4545-CB96-4CF7-A90E-13E0293EDA3B}"/>
    <dgm:cxn modelId="{E7244048-C124-4420-A531-4ED8AFF7D8CC}" type="presOf" srcId="{2633928A-C6BC-432C-BE5E-E7E18D219E01}" destId="{BBD45A0C-FDEF-484E-AF67-B32694327FDA}" srcOrd="0" destOrd="0" presId="urn:microsoft.com/office/officeart/2005/8/layout/target3"/>
    <dgm:cxn modelId="{DC86A848-D6D7-4599-8ACB-A3AE37131AF5}" type="presOf" srcId="{22C32DE7-C756-4C96-A207-302B75A2F22C}" destId="{165CA017-8E2B-4B9D-810D-609940850FB3}" srcOrd="0" destOrd="0" presId="urn:microsoft.com/office/officeart/2005/8/layout/target3"/>
    <dgm:cxn modelId="{7AC0E954-39D5-4BE5-9BEA-58EC299865F4}" srcId="{2633928A-C6BC-432C-BE5E-E7E18D219E01}" destId="{AE433D04-6EB5-4006-8958-D5179171A1F7}" srcOrd="0" destOrd="0" parTransId="{37C755AE-53CA-40C9-AD3A-4CDC29FEAA28}" sibTransId="{CF58C825-9064-4537-B7AD-877413D81262}"/>
    <dgm:cxn modelId="{BCDDA68A-BA06-4EC4-9301-8A1BF9806E2E}" type="presOf" srcId="{FC3B17C6-1CC7-47AC-AFD2-B5A36D0AD1EB}" destId="{BED16A15-566D-4661-B6ED-4ED275A79530}" srcOrd="1" destOrd="0" presId="urn:microsoft.com/office/officeart/2005/8/layout/target3"/>
    <dgm:cxn modelId="{38B1838E-E6E0-4F9D-81FB-747F2DA077E1}" type="presOf" srcId="{AE433D04-6EB5-4006-8958-D5179171A1F7}" destId="{0EA9499F-4E61-42F7-B786-DCDCD0A0E9CA}" srcOrd="1" destOrd="0" presId="urn:microsoft.com/office/officeart/2005/8/layout/target3"/>
    <dgm:cxn modelId="{23B95B9A-3C7C-49BB-93D3-2BEEB5798132}" type="presOf" srcId="{AE433D04-6EB5-4006-8958-D5179171A1F7}" destId="{AF6B4EAE-865B-4500-A4C9-40F519E4D2AA}" srcOrd="0" destOrd="0" presId="urn:microsoft.com/office/officeart/2005/8/layout/target3"/>
    <dgm:cxn modelId="{256459AE-AD5C-4264-B40E-0F9D21C91A8F}" type="presOf" srcId="{BAF3D90C-48C1-4010-AECC-9D06B7116FF7}" destId="{0FE03D82-DD87-4ECF-B395-2CF0F44154AE}" srcOrd="1" destOrd="0" presId="urn:microsoft.com/office/officeart/2005/8/layout/target3"/>
    <dgm:cxn modelId="{09C3D0B8-4DAE-44FE-80C8-38F1887FBCBA}" type="presOf" srcId="{BAF3D90C-48C1-4010-AECC-9D06B7116FF7}" destId="{4EE64B60-A514-4181-9FE1-3973B09F54C9}" srcOrd="0" destOrd="0" presId="urn:microsoft.com/office/officeart/2005/8/layout/target3"/>
    <dgm:cxn modelId="{92F376C0-4BB7-4448-B385-7C8014D1E0C1}" type="presOf" srcId="{FC3B17C6-1CC7-47AC-AFD2-B5A36D0AD1EB}" destId="{6EF1FB0D-3FAB-45D8-A1E5-71F2832C3673}" srcOrd="0" destOrd="0" presId="urn:microsoft.com/office/officeart/2005/8/layout/target3"/>
    <dgm:cxn modelId="{F8284BCF-7713-4BB7-92AA-82F4610387FE}" type="presOf" srcId="{9AF2CBA0-0272-4705-88D5-CD6BA9AC72F5}" destId="{BAF8B9FC-6C51-4FD7-A1E4-8BAC82459494}" srcOrd="1" destOrd="0" presId="urn:microsoft.com/office/officeart/2005/8/layout/target3"/>
    <dgm:cxn modelId="{558A68D5-B1E8-4376-8CEA-3B18DA842B3E}" type="presOf" srcId="{9AF2CBA0-0272-4705-88D5-CD6BA9AC72F5}" destId="{A41CD4EF-5E4C-4702-9728-A1108EAD5149}" srcOrd="0" destOrd="0" presId="urn:microsoft.com/office/officeart/2005/8/layout/target3"/>
    <dgm:cxn modelId="{F33155D7-7623-46FD-B739-46B23EB27C4C}" srcId="{2633928A-C6BC-432C-BE5E-E7E18D219E01}" destId="{FC3B17C6-1CC7-47AC-AFD2-B5A36D0AD1EB}" srcOrd="3" destOrd="0" parTransId="{808C29B8-F993-4708-A2D9-A21A2E1E3F6F}" sibTransId="{AD7BFCA9-C8FE-469E-A453-095EE57E3BCC}"/>
    <dgm:cxn modelId="{F010DFEF-B0F3-436A-92D2-DBC5FE902246}" type="presOf" srcId="{22C32DE7-C756-4C96-A207-302B75A2F22C}" destId="{246462AB-3F3B-41F6-A00E-04C698E0E6EC}" srcOrd="1" destOrd="0" presId="urn:microsoft.com/office/officeart/2005/8/layout/target3"/>
    <dgm:cxn modelId="{E4B133F6-4D3D-4734-9042-57B5E326DCF9}" srcId="{2633928A-C6BC-432C-BE5E-E7E18D219E01}" destId="{BAF3D90C-48C1-4010-AECC-9D06B7116FF7}" srcOrd="4" destOrd="0" parTransId="{1BEACF7E-DFC7-4A3C-92AD-C52D1BC88701}" sibTransId="{AD5484A5-59A0-4B95-9332-1B6B97C8391E}"/>
    <dgm:cxn modelId="{3D5925FC-E8AE-46F7-B6B0-D1B1CD0FFB97}" srcId="{2633928A-C6BC-432C-BE5E-E7E18D219E01}" destId="{9AF2CBA0-0272-4705-88D5-CD6BA9AC72F5}" srcOrd="2" destOrd="0" parTransId="{4E96001F-ACC2-4F0C-B71F-75433B6E39C9}" sibTransId="{9651A267-EE6D-4DBF-9948-749B21B0ED7C}"/>
    <dgm:cxn modelId="{CF82FAF2-0280-40F7-A75B-EAE230C17AD6}" type="presParOf" srcId="{BBD45A0C-FDEF-484E-AF67-B32694327FDA}" destId="{462FD557-DC1C-4D92-9C46-D5D41FEB10E4}" srcOrd="0" destOrd="0" presId="urn:microsoft.com/office/officeart/2005/8/layout/target3"/>
    <dgm:cxn modelId="{5424D9FA-371F-485D-9C67-5F830CB39FDD}" type="presParOf" srcId="{BBD45A0C-FDEF-484E-AF67-B32694327FDA}" destId="{FA982AC0-616A-42EE-9FB6-1083E3172F3B}" srcOrd="1" destOrd="0" presId="urn:microsoft.com/office/officeart/2005/8/layout/target3"/>
    <dgm:cxn modelId="{AF259180-EE1B-4B5C-8DC2-761A4E57D886}" type="presParOf" srcId="{BBD45A0C-FDEF-484E-AF67-B32694327FDA}" destId="{AF6B4EAE-865B-4500-A4C9-40F519E4D2AA}" srcOrd="2" destOrd="0" presId="urn:microsoft.com/office/officeart/2005/8/layout/target3"/>
    <dgm:cxn modelId="{18AAD547-38F9-463C-AA7E-F3726B7117A8}" type="presParOf" srcId="{BBD45A0C-FDEF-484E-AF67-B32694327FDA}" destId="{7D1E2A21-55CA-4020-BAD4-9064B3DF4678}" srcOrd="3" destOrd="0" presId="urn:microsoft.com/office/officeart/2005/8/layout/target3"/>
    <dgm:cxn modelId="{2AE0A4A0-1CDA-4DBB-9C98-62325403A437}" type="presParOf" srcId="{BBD45A0C-FDEF-484E-AF67-B32694327FDA}" destId="{70FA5046-234F-49C1-A7DB-A934C6D5A7FB}" srcOrd="4" destOrd="0" presId="urn:microsoft.com/office/officeart/2005/8/layout/target3"/>
    <dgm:cxn modelId="{1BCA4E19-B4EA-46DD-A36A-F27D2B2B4D0C}" type="presParOf" srcId="{BBD45A0C-FDEF-484E-AF67-B32694327FDA}" destId="{165CA017-8E2B-4B9D-810D-609940850FB3}" srcOrd="5" destOrd="0" presId="urn:microsoft.com/office/officeart/2005/8/layout/target3"/>
    <dgm:cxn modelId="{C3980C35-F3B4-4977-B7E0-5BFB5F460C63}" type="presParOf" srcId="{BBD45A0C-FDEF-484E-AF67-B32694327FDA}" destId="{83C92DC4-4201-4026-99BC-F46CF448281C}" srcOrd="6" destOrd="0" presId="urn:microsoft.com/office/officeart/2005/8/layout/target3"/>
    <dgm:cxn modelId="{F9367446-6C75-434B-A3A7-F0BAF4C02FAC}" type="presParOf" srcId="{BBD45A0C-FDEF-484E-AF67-B32694327FDA}" destId="{2C343801-7DFB-4419-A2C6-0702909ED7A9}" srcOrd="7" destOrd="0" presId="urn:microsoft.com/office/officeart/2005/8/layout/target3"/>
    <dgm:cxn modelId="{EE36A3FD-63C1-4EFC-B122-3DADAB7E9532}" type="presParOf" srcId="{BBD45A0C-FDEF-484E-AF67-B32694327FDA}" destId="{A41CD4EF-5E4C-4702-9728-A1108EAD5149}" srcOrd="8" destOrd="0" presId="urn:microsoft.com/office/officeart/2005/8/layout/target3"/>
    <dgm:cxn modelId="{6D6540DB-C3D2-4536-883A-D157A79669CA}" type="presParOf" srcId="{BBD45A0C-FDEF-484E-AF67-B32694327FDA}" destId="{CA6186D9-B40B-4FD4-ABFE-A7805D5EDE02}" srcOrd="9" destOrd="0" presId="urn:microsoft.com/office/officeart/2005/8/layout/target3"/>
    <dgm:cxn modelId="{DDA61E71-2150-42FA-A79A-DF0A26DEE9E9}" type="presParOf" srcId="{BBD45A0C-FDEF-484E-AF67-B32694327FDA}" destId="{D3EA1FA7-2952-42BA-832A-482A7A02E1B9}" srcOrd="10" destOrd="0" presId="urn:microsoft.com/office/officeart/2005/8/layout/target3"/>
    <dgm:cxn modelId="{9205B672-0CA8-4808-ABAF-A0A5088350C2}" type="presParOf" srcId="{BBD45A0C-FDEF-484E-AF67-B32694327FDA}" destId="{6EF1FB0D-3FAB-45D8-A1E5-71F2832C3673}" srcOrd="11" destOrd="0" presId="urn:microsoft.com/office/officeart/2005/8/layout/target3"/>
    <dgm:cxn modelId="{61F6BD87-A537-4550-8683-00A248577A20}" type="presParOf" srcId="{BBD45A0C-FDEF-484E-AF67-B32694327FDA}" destId="{7BB43C89-99EF-4BF6-8962-2784CD35959E}" srcOrd="12" destOrd="0" presId="urn:microsoft.com/office/officeart/2005/8/layout/target3"/>
    <dgm:cxn modelId="{B907CCF0-9C0C-4C95-AB27-DB80BFC67451}" type="presParOf" srcId="{BBD45A0C-FDEF-484E-AF67-B32694327FDA}" destId="{71446DB9-0538-4BBB-8AD0-73B4BDD479C5}" srcOrd="13" destOrd="0" presId="urn:microsoft.com/office/officeart/2005/8/layout/target3"/>
    <dgm:cxn modelId="{61D21D4C-F84E-46C4-9A50-085982918B9D}" type="presParOf" srcId="{BBD45A0C-FDEF-484E-AF67-B32694327FDA}" destId="{4EE64B60-A514-4181-9FE1-3973B09F54C9}" srcOrd="14" destOrd="0" presId="urn:microsoft.com/office/officeart/2005/8/layout/target3"/>
    <dgm:cxn modelId="{D7138E1C-EF0A-435A-B73A-CA63EC466333}" type="presParOf" srcId="{BBD45A0C-FDEF-484E-AF67-B32694327FDA}" destId="{0EA9499F-4E61-42F7-B786-DCDCD0A0E9CA}" srcOrd="15" destOrd="0" presId="urn:microsoft.com/office/officeart/2005/8/layout/target3"/>
    <dgm:cxn modelId="{6AA72E6F-701F-4663-B0B3-25CAE02C99F9}" type="presParOf" srcId="{BBD45A0C-FDEF-484E-AF67-B32694327FDA}" destId="{246462AB-3F3B-41F6-A00E-04C698E0E6EC}" srcOrd="16" destOrd="0" presId="urn:microsoft.com/office/officeart/2005/8/layout/target3"/>
    <dgm:cxn modelId="{9CB2BE53-122A-4225-9590-B221B9F26721}" type="presParOf" srcId="{BBD45A0C-FDEF-484E-AF67-B32694327FDA}" destId="{BAF8B9FC-6C51-4FD7-A1E4-8BAC82459494}" srcOrd="17" destOrd="0" presId="urn:microsoft.com/office/officeart/2005/8/layout/target3"/>
    <dgm:cxn modelId="{F29D472A-BAA9-43B5-95BF-D1E01D3A42FE}" type="presParOf" srcId="{BBD45A0C-FDEF-484E-AF67-B32694327FDA}" destId="{BED16A15-566D-4661-B6ED-4ED275A79530}" srcOrd="18" destOrd="0" presId="urn:microsoft.com/office/officeart/2005/8/layout/target3"/>
    <dgm:cxn modelId="{BCB483A3-440B-4E6B-AB7C-CDA79E020D80}" type="presParOf" srcId="{BBD45A0C-FDEF-484E-AF67-B32694327FDA}" destId="{0FE03D82-DD87-4ECF-B395-2CF0F44154AE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4117A8-3B85-464D-8EB8-EE9CDA9076E6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23B37DCD-0D87-423E-B47D-4817FCD6413F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it-IT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era consentito avere un esercito militare qualificato
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4556794-F482-4468-95F2-B983BAF9D3FC}" type="parTrans" cxnId="{06E054CE-EEF2-41EA-B460-C689E167E0A4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ADA3D6-E7AB-471D-9C68-A586A43CEA42}" type="sibTrans" cxnId="{06E054CE-EEF2-41EA-B460-C689E167E0A4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93383E-ADEE-47AC-8177-9F2C8C72B4A4}">
      <dgm:prSet custT="1"/>
      <dgm:spPr>
        <a:solidFill>
          <a:schemeClr val="accent3"/>
        </a:solidFill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 soldati non ricevevano paga e, in alcune occasioni, neppure potevano prendere il bottino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2AF0F9-24E0-4A90-BD92-BAFED05B8899}" type="parTrans" cxnId="{70970A0B-A551-47AE-B8D2-F79A2A8A26D3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125CCB-3254-43E0-963A-8F17A943A91A}" type="sibTrans" cxnId="{70970A0B-A551-47AE-B8D2-F79A2A8A26D3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DDDD7D-99E4-4F14-BAA0-B20D022BEF4E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 quel momento storico era consentito combattere solo per la conquista o la difesa della Terra Promessa.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F5BC2C-6B18-4829-A846-1408D63D4E4C}" type="parTrans" cxnId="{8E49374A-48E6-42DB-946A-C6EE16D8AB6C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96BA73-B54A-4D51-8F76-ACE0035DEA7B}" type="sibTrans" cxnId="{8E49374A-48E6-42DB-946A-C6EE16D8AB6C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94D617-DB68-4E82-A3E8-1BBCA6121661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Erano diretti da profeti ispirati da Dio (come Mosè o Giosuè)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F51059-CDD8-4FBD-B466-74521E05F3F0}" type="parTrans" cxnId="{B76134A0-B1D8-4080-B2F9-7F8D2EFB7596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D8F8C01-6B80-4EBA-BB6A-867624752982}" type="sibTrans" cxnId="{B76134A0-B1D8-4080-B2F9-7F8D2EFB7596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4DEF73A-3336-4A37-AB77-F9595996330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it-IT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Prima della battaglia era richiesta una preparazione spirituale.
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39B923-72A8-4B35-B2F7-699CED0FB4A8}" type="parTrans" cxnId="{2E4DE256-A45A-4981-B256-CB8D7FED8F68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88DF166-FE73-4785-94EE-5A05E63C034E}" type="sibTrans" cxnId="{2E4DE256-A45A-4981-B256-CB8D7FED8F68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36F573-8B56-4A5E-BD09-715B88EBBAF9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L'israelita che non rispettava le regole della guerra era trattato come </a:t>
          </a:r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nemico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0B9892-321B-4CC8-A7F2-F4B103480627}" type="parTrans" cxnId="{802B978E-E4DF-429E-BF88-D0F0206E82E3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018FAEA-973A-445F-8815-7762FE861EC9}" type="sibTrans" cxnId="{802B978E-E4DF-429E-BF88-D0F0206E82E3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726CF8-0423-487B-A4E7-36E3988DD8D8}">
      <dgm:prSet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it-IT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In molte occasioni, Dio intervenne direttamente nella battaglia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7F8A350-264A-4F41-872E-0124CDBBA1EE}" type="parTrans" cxnId="{1D10AFAE-FFA4-4B12-BBF6-434471910E3F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AF48AD-1886-4781-BD3D-547C99AA4E5A}" type="sibTrans" cxnId="{1D10AFAE-FFA4-4B12-BBF6-434471910E3F}">
      <dgm:prSet/>
      <dgm:spPr/>
      <dgm:t>
        <a:bodyPr/>
        <a:lstStyle/>
        <a:p>
          <a:endParaRPr lang="es-ES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433225-962B-4252-8A0D-732D99ED9BD7}" type="pres">
      <dgm:prSet presAssocID="{3A4117A8-3B85-464D-8EB8-EE9CDA9076E6}" presName="Name0" presStyleCnt="0">
        <dgm:presLayoutVars>
          <dgm:chMax val="7"/>
          <dgm:chPref val="7"/>
          <dgm:dir/>
        </dgm:presLayoutVars>
      </dgm:prSet>
      <dgm:spPr/>
    </dgm:pt>
    <dgm:pt modelId="{8338ADA5-2E3A-4718-A1C2-56ACBA80F0C4}" type="pres">
      <dgm:prSet presAssocID="{3A4117A8-3B85-464D-8EB8-EE9CDA9076E6}" presName="Name1" presStyleCnt="0"/>
      <dgm:spPr/>
    </dgm:pt>
    <dgm:pt modelId="{43722382-AD08-473E-9B28-96E94670C5F8}" type="pres">
      <dgm:prSet presAssocID="{3A4117A8-3B85-464D-8EB8-EE9CDA9076E6}" presName="cycle" presStyleCnt="0"/>
      <dgm:spPr/>
    </dgm:pt>
    <dgm:pt modelId="{89750D3D-E4BA-4F3E-837C-9F32844D329D}" type="pres">
      <dgm:prSet presAssocID="{3A4117A8-3B85-464D-8EB8-EE9CDA9076E6}" presName="srcNode" presStyleLbl="node1" presStyleIdx="0" presStyleCnt="7"/>
      <dgm:spPr/>
    </dgm:pt>
    <dgm:pt modelId="{9BFF7371-E42F-4AE2-BB9A-98491E9DACC9}" type="pres">
      <dgm:prSet presAssocID="{3A4117A8-3B85-464D-8EB8-EE9CDA9076E6}" presName="conn" presStyleLbl="parChTrans1D2" presStyleIdx="0" presStyleCnt="1"/>
      <dgm:spPr/>
    </dgm:pt>
    <dgm:pt modelId="{90FCD930-D56F-43E6-8B50-BB401A9FA054}" type="pres">
      <dgm:prSet presAssocID="{3A4117A8-3B85-464D-8EB8-EE9CDA9076E6}" presName="extraNode" presStyleLbl="node1" presStyleIdx="0" presStyleCnt="7"/>
      <dgm:spPr/>
    </dgm:pt>
    <dgm:pt modelId="{B780D5E0-135E-4455-85E4-04A16522833C}" type="pres">
      <dgm:prSet presAssocID="{3A4117A8-3B85-464D-8EB8-EE9CDA9076E6}" presName="dstNode" presStyleLbl="node1" presStyleIdx="0" presStyleCnt="7"/>
      <dgm:spPr/>
    </dgm:pt>
    <dgm:pt modelId="{24154291-EA21-463F-8989-C20BFCE21A66}" type="pres">
      <dgm:prSet presAssocID="{23B37DCD-0D87-423E-B47D-4817FCD6413F}" presName="text_1" presStyleLbl="node1" presStyleIdx="0" presStyleCnt="7">
        <dgm:presLayoutVars>
          <dgm:bulletEnabled val="1"/>
        </dgm:presLayoutVars>
      </dgm:prSet>
      <dgm:spPr/>
    </dgm:pt>
    <dgm:pt modelId="{4E48C622-2FAE-48EA-A5D4-EB92A99C329E}" type="pres">
      <dgm:prSet presAssocID="{23B37DCD-0D87-423E-B47D-4817FCD6413F}" presName="accent_1" presStyleCnt="0"/>
      <dgm:spPr/>
    </dgm:pt>
    <dgm:pt modelId="{AE74F7CC-BEAC-4A37-851F-82FF8547FEF0}" type="pres">
      <dgm:prSet presAssocID="{23B37DCD-0D87-423E-B47D-4817FCD6413F}" presName="accentRepeatNode" presStyleLbl="solidFgAcc1" presStyleIdx="0" presStyleCnt="7"/>
      <dgm:spPr>
        <a:solidFill>
          <a:schemeClr val="accent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6217C05A-B1F4-4ED6-B575-E5B67FAC8085}" type="pres">
      <dgm:prSet presAssocID="{A393383E-ADEE-47AC-8177-9F2C8C72B4A4}" presName="text_2" presStyleLbl="node1" presStyleIdx="1" presStyleCnt="7" custScaleY="124992">
        <dgm:presLayoutVars>
          <dgm:bulletEnabled val="1"/>
        </dgm:presLayoutVars>
      </dgm:prSet>
      <dgm:spPr/>
    </dgm:pt>
    <dgm:pt modelId="{F48634D7-696F-4D55-B543-BFDC0D53CCED}" type="pres">
      <dgm:prSet presAssocID="{A393383E-ADEE-47AC-8177-9F2C8C72B4A4}" presName="accent_2" presStyleCnt="0"/>
      <dgm:spPr/>
    </dgm:pt>
    <dgm:pt modelId="{084B62E5-F22E-4F07-B5B1-770FC4A73F38}" type="pres">
      <dgm:prSet presAssocID="{A393383E-ADEE-47AC-8177-9F2C8C72B4A4}" presName="accentRepeatNode" presStyleLbl="solidFgAcc1" presStyleIdx="1" presStyleCnt="7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38128BB0-E918-4A63-8D8F-D120DA0FE575}" type="pres">
      <dgm:prSet presAssocID="{36DDDD7D-99E4-4F14-BAA0-B20D022BEF4E}" presName="text_3" presStyleLbl="node1" presStyleIdx="2" presStyleCnt="7" custScaleY="153301">
        <dgm:presLayoutVars>
          <dgm:bulletEnabled val="1"/>
        </dgm:presLayoutVars>
      </dgm:prSet>
      <dgm:spPr/>
    </dgm:pt>
    <dgm:pt modelId="{F1C4FCCE-B4BF-4088-ABF9-2487B9906721}" type="pres">
      <dgm:prSet presAssocID="{36DDDD7D-99E4-4F14-BAA0-B20D022BEF4E}" presName="accent_3" presStyleCnt="0"/>
      <dgm:spPr/>
    </dgm:pt>
    <dgm:pt modelId="{281349C6-0B2D-4342-BA0D-1069848ADF44}" type="pres">
      <dgm:prSet presAssocID="{36DDDD7D-99E4-4F14-BAA0-B20D022BEF4E}" presName="accentRepeatNode" presStyleLbl="solidFgAcc1" presStyleIdx="2" presStyleCnt="7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1DCE2BA5-D9E7-462A-B62F-97CD8A40DB03}" type="pres">
      <dgm:prSet presAssocID="{5294D617-DB68-4E82-A3E8-1BBCA6121661}" presName="text_4" presStyleLbl="node1" presStyleIdx="3" presStyleCnt="7">
        <dgm:presLayoutVars>
          <dgm:bulletEnabled val="1"/>
        </dgm:presLayoutVars>
      </dgm:prSet>
      <dgm:spPr/>
    </dgm:pt>
    <dgm:pt modelId="{51F2428A-C1C4-4275-9BBF-6240157A27FF}" type="pres">
      <dgm:prSet presAssocID="{5294D617-DB68-4E82-A3E8-1BBCA6121661}" presName="accent_4" presStyleCnt="0"/>
      <dgm:spPr/>
    </dgm:pt>
    <dgm:pt modelId="{65A11B11-D3EA-424D-9450-54F6BB2D110C}" type="pres">
      <dgm:prSet presAssocID="{5294D617-DB68-4E82-A3E8-1BBCA6121661}" presName="accentRepeatNode" presStyleLbl="solidFgAcc1" presStyleIdx="3" presStyleCnt="7"/>
      <dgm:spPr>
        <a:solidFill>
          <a:schemeClr val="accent1">
            <a:lumMod val="40000"/>
            <a:lumOff val="60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>
          <a:bevelT/>
        </a:sp3d>
      </dgm:spPr>
    </dgm:pt>
    <dgm:pt modelId="{080E79A0-2389-4C01-901B-EC399F7A70FB}" type="pres">
      <dgm:prSet presAssocID="{D4DEF73A-3336-4A37-AB77-F9595996330C}" presName="text_5" presStyleLbl="node1" presStyleIdx="4" presStyleCnt="7">
        <dgm:presLayoutVars>
          <dgm:bulletEnabled val="1"/>
        </dgm:presLayoutVars>
      </dgm:prSet>
      <dgm:spPr/>
    </dgm:pt>
    <dgm:pt modelId="{A4077703-079B-4EC0-8C6E-03140FFB2FB8}" type="pres">
      <dgm:prSet presAssocID="{D4DEF73A-3336-4A37-AB77-F9595996330C}" presName="accent_5" presStyleCnt="0"/>
      <dgm:spPr/>
    </dgm:pt>
    <dgm:pt modelId="{8831F3A7-B6A1-4F0C-9F12-00A36A593EC3}" type="pres">
      <dgm:prSet presAssocID="{D4DEF73A-3336-4A37-AB77-F9595996330C}" presName="accentRepeatNode" presStyleLbl="solidFgAcc1" presStyleIdx="4" presStyleCnt="7"/>
      <dgm:spPr>
        <a:solidFill>
          <a:schemeClr val="accent6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/>
        </a:sp3d>
      </dgm:spPr>
    </dgm:pt>
    <dgm:pt modelId="{20B86878-CB99-4878-9CAF-DAA83D8B4BBA}" type="pres">
      <dgm:prSet presAssocID="{2F36F573-8B56-4A5E-BD09-715B88EBBAF9}" presName="text_6" presStyleLbl="node1" presStyleIdx="5" presStyleCnt="7">
        <dgm:presLayoutVars>
          <dgm:bulletEnabled val="1"/>
        </dgm:presLayoutVars>
      </dgm:prSet>
      <dgm:spPr/>
    </dgm:pt>
    <dgm:pt modelId="{4DA1F37C-3DF8-4223-90D5-7965F20528AD}" type="pres">
      <dgm:prSet presAssocID="{2F36F573-8B56-4A5E-BD09-715B88EBBAF9}" presName="accent_6" presStyleCnt="0"/>
      <dgm:spPr/>
    </dgm:pt>
    <dgm:pt modelId="{25949BFB-8531-4404-AC7B-DE8EACFB641D}" type="pres">
      <dgm:prSet presAssocID="{2F36F573-8B56-4A5E-BD09-715B88EBBAF9}" presName="accentRepeatNode" presStyleLbl="solidFgAcc1" presStyleIdx="5" presStyleCnt="7"/>
      <dgm:spPr>
        <a:solidFill>
          <a:schemeClr val="accent5">
            <a:lumMod val="40000"/>
            <a:lumOff val="60000"/>
          </a:schemeClr>
        </a:solidFill>
        <a:ln>
          <a:solidFill>
            <a:schemeClr val="accent5"/>
          </a:solidFill>
        </a:ln>
        <a:scene3d>
          <a:camera prst="orthographicFront"/>
          <a:lightRig rig="threePt" dir="t"/>
        </a:scene3d>
        <a:sp3d>
          <a:bevelT/>
        </a:sp3d>
      </dgm:spPr>
    </dgm:pt>
    <dgm:pt modelId="{E1558316-8C16-4EDD-93C8-298AAF0743A7}" type="pres">
      <dgm:prSet presAssocID="{07726CF8-0423-487B-A4E7-36E3988DD8D8}" presName="text_7" presStyleLbl="node1" presStyleIdx="6" presStyleCnt="7" custScaleX="101979">
        <dgm:presLayoutVars>
          <dgm:bulletEnabled val="1"/>
        </dgm:presLayoutVars>
      </dgm:prSet>
      <dgm:spPr/>
    </dgm:pt>
    <dgm:pt modelId="{3F55D7C5-E765-4C85-90F5-A332C6A157D0}" type="pres">
      <dgm:prSet presAssocID="{07726CF8-0423-487B-A4E7-36E3988DD8D8}" presName="accent_7" presStyleCnt="0"/>
      <dgm:spPr/>
    </dgm:pt>
    <dgm:pt modelId="{FEF755CF-ECD6-4835-8D5C-EA830F06A519}" type="pres">
      <dgm:prSet presAssocID="{07726CF8-0423-487B-A4E7-36E3988DD8D8}" presName="accentRepeatNode" presStyleLbl="solidFgAcc1" presStyleIdx="6" presStyleCnt="7"/>
      <dgm:spPr>
        <a:solidFill>
          <a:schemeClr val="bg2">
            <a:lumMod val="40000"/>
            <a:lumOff val="60000"/>
          </a:schemeClr>
        </a:solidFill>
        <a:ln>
          <a:solidFill>
            <a:schemeClr val="bg2"/>
          </a:solidFill>
        </a:ln>
        <a:scene3d>
          <a:camera prst="orthographicFront"/>
          <a:lightRig rig="threePt" dir="t"/>
        </a:scene3d>
        <a:sp3d>
          <a:bevelT/>
        </a:sp3d>
      </dgm:spPr>
    </dgm:pt>
  </dgm:ptLst>
  <dgm:cxnLst>
    <dgm:cxn modelId="{B1E6DD03-8BAD-4900-9953-82274FDC1860}" type="presOf" srcId="{5294D617-DB68-4E82-A3E8-1BBCA6121661}" destId="{1DCE2BA5-D9E7-462A-B62F-97CD8A40DB03}" srcOrd="0" destOrd="0" presId="urn:microsoft.com/office/officeart/2008/layout/VerticalCurvedList"/>
    <dgm:cxn modelId="{70970A0B-A551-47AE-B8D2-F79A2A8A26D3}" srcId="{3A4117A8-3B85-464D-8EB8-EE9CDA9076E6}" destId="{A393383E-ADEE-47AC-8177-9F2C8C72B4A4}" srcOrd="1" destOrd="0" parTransId="{732AF0F9-24E0-4A90-BD92-BAFED05B8899}" sibTransId="{7A125CCB-3254-43E0-963A-8F17A943A91A}"/>
    <dgm:cxn modelId="{7913421F-7691-49ED-ABF4-BAB3F0254DFD}" type="presOf" srcId="{2F36F573-8B56-4A5E-BD09-715B88EBBAF9}" destId="{20B86878-CB99-4878-9CAF-DAA83D8B4BBA}" srcOrd="0" destOrd="0" presId="urn:microsoft.com/office/officeart/2008/layout/VerticalCurvedList"/>
    <dgm:cxn modelId="{03AA8B29-E701-484E-AC50-C2D8A26400F0}" type="presOf" srcId="{23B37DCD-0D87-423E-B47D-4817FCD6413F}" destId="{24154291-EA21-463F-8989-C20BFCE21A66}" srcOrd="0" destOrd="0" presId="urn:microsoft.com/office/officeart/2008/layout/VerticalCurvedList"/>
    <dgm:cxn modelId="{AEFEB32B-E74B-4A1B-93C6-56125F0AB68B}" type="presOf" srcId="{A393383E-ADEE-47AC-8177-9F2C8C72B4A4}" destId="{6217C05A-B1F4-4ED6-B575-E5B67FAC8085}" srcOrd="0" destOrd="0" presId="urn:microsoft.com/office/officeart/2008/layout/VerticalCurvedList"/>
    <dgm:cxn modelId="{5508993E-066A-4B71-A645-F5D3CE16364E}" type="presOf" srcId="{D4DEF73A-3336-4A37-AB77-F9595996330C}" destId="{080E79A0-2389-4C01-901B-EC399F7A70FB}" srcOrd="0" destOrd="0" presId="urn:microsoft.com/office/officeart/2008/layout/VerticalCurvedList"/>
    <dgm:cxn modelId="{8E49374A-48E6-42DB-946A-C6EE16D8AB6C}" srcId="{3A4117A8-3B85-464D-8EB8-EE9CDA9076E6}" destId="{36DDDD7D-99E4-4F14-BAA0-B20D022BEF4E}" srcOrd="2" destOrd="0" parTransId="{45F5BC2C-6B18-4829-A846-1408D63D4E4C}" sibTransId="{E696BA73-B54A-4D51-8F76-ACE0035DEA7B}"/>
    <dgm:cxn modelId="{EF53A94A-9F5F-4A26-A343-F40237AF623F}" type="presOf" srcId="{3A4117A8-3B85-464D-8EB8-EE9CDA9076E6}" destId="{76433225-962B-4252-8A0D-732D99ED9BD7}" srcOrd="0" destOrd="0" presId="urn:microsoft.com/office/officeart/2008/layout/VerticalCurvedList"/>
    <dgm:cxn modelId="{2E4DE256-A45A-4981-B256-CB8D7FED8F68}" srcId="{3A4117A8-3B85-464D-8EB8-EE9CDA9076E6}" destId="{D4DEF73A-3336-4A37-AB77-F9595996330C}" srcOrd="4" destOrd="0" parTransId="{C639B923-72A8-4B35-B2F7-699CED0FB4A8}" sibTransId="{788DF166-FE73-4785-94EE-5A05E63C034E}"/>
    <dgm:cxn modelId="{802B978E-E4DF-429E-BF88-D0F0206E82E3}" srcId="{3A4117A8-3B85-464D-8EB8-EE9CDA9076E6}" destId="{2F36F573-8B56-4A5E-BD09-715B88EBBAF9}" srcOrd="5" destOrd="0" parTransId="{9D0B9892-321B-4CC8-A7F2-F4B103480627}" sibTransId="{5018FAEA-973A-445F-8815-7762FE861EC9}"/>
    <dgm:cxn modelId="{28E0BA99-EE23-4ED7-81A7-55D6BA60AD7C}" type="presOf" srcId="{36DDDD7D-99E4-4F14-BAA0-B20D022BEF4E}" destId="{38128BB0-E918-4A63-8D8F-D120DA0FE575}" srcOrd="0" destOrd="0" presId="urn:microsoft.com/office/officeart/2008/layout/VerticalCurvedList"/>
    <dgm:cxn modelId="{B76134A0-B1D8-4080-B2F9-7F8D2EFB7596}" srcId="{3A4117A8-3B85-464D-8EB8-EE9CDA9076E6}" destId="{5294D617-DB68-4E82-A3E8-1BBCA6121661}" srcOrd="3" destOrd="0" parTransId="{91F51059-CDD8-4FBD-B466-74521E05F3F0}" sibTransId="{8D8F8C01-6B80-4EBA-BB6A-867624752982}"/>
    <dgm:cxn modelId="{1D10AFAE-FFA4-4B12-BBF6-434471910E3F}" srcId="{3A4117A8-3B85-464D-8EB8-EE9CDA9076E6}" destId="{07726CF8-0423-487B-A4E7-36E3988DD8D8}" srcOrd="6" destOrd="0" parTransId="{27F8A350-264A-4F41-872E-0124CDBBA1EE}" sibTransId="{71AF48AD-1886-4781-BD3D-547C99AA4E5A}"/>
    <dgm:cxn modelId="{06E054CE-EEF2-41EA-B460-C689E167E0A4}" srcId="{3A4117A8-3B85-464D-8EB8-EE9CDA9076E6}" destId="{23B37DCD-0D87-423E-B47D-4817FCD6413F}" srcOrd="0" destOrd="0" parTransId="{54556794-F482-4468-95F2-B983BAF9D3FC}" sibTransId="{88ADA3D6-E7AB-471D-9C68-A586A43CEA42}"/>
    <dgm:cxn modelId="{4C4EEDDB-5EE6-43D9-95BF-85332AA2F904}" type="presOf" srcId="{07726CF8-0423-487B-A4E7-36E3988DD8D8}" destId="{E1558316-8C16-4EDD-93C8-298AAF0743A7}" srcOrd="0" destOrd="0" presId="urn:microsoft.com/office/officeart/2008/layout/VerticalCurvedList"/>
    <dgm:cxn modelId="{23CAC1FF-9D4B-4519-B550-FEB6070E4E6C}" type="presOf" srcId="{88ADA3D6-E7AB-471D-9C68-A586A43CEA42}" destId="{9BFF7371-E42F-4AE2-BB9A-98491E9DACC9}" srcOrd="0" destOrd="0" presId="urn:microsoft.com/office/officeart/2008/layout/VerticalCurvedList"/>
    <dgm:cxn modelId="{9BD92F8E-325D-4A91-A90D-9EB3FD423BDD}" type="presParOf" srcId="{76433225-962B-4252-8A0D-732D99ED9BD7}" destId="{8338ADA5-2E3A-4718-A1C2-56ACBA80F0C4}" srcOrd="0" destOrd="0" presId="urn:microsoft.com/office/officeart/2008/layout/VerticalCurvedList"/>
    <dgm:cxn modelId="{27D721E2-9DDF-49E1-8283-8DFACD91A3A4}" type="presParOf" srcId="{8338ADA5-2E3A-4718-A1C2-56ACBA80F0C4}" destId="{43722382-AD08-473E-9B28-96E94670C5F8}" srcOrd="0" destOrd="0" presId="urn:microsoft.com/office/officeart/2008/layout/VerticalCurvedList"/>
    <dgm:cxn modelId="{413D1461-227B-4105-8156-16D1B4332A77}" type="presParOf" srcId="{43722382-AD08-473E-9B28-96E94670C5F8}" destId="{89750D3D-E4BA-4F3E-837C-9F32844D329D}" srcOrd="0" destOrd="0" presId="urn:microsoft.com/office/officeart/2008/layout/VerticalCurvedList"/>
    <dgm:cxn modelId="{26528C9E-BDCC-4123-BF60-75C3760B9425}" type="presParOf" srcId="{43722382-AD08-473E-9B28-96E94670C5F8}" destId="{9BFF7371-E42F-4AE2-BB9A-98491E9DACC9}" srcOrd="1" destOrd="0" presId="urn:microsoft.com/office/officeart/2008/layout/VerticalCurvedList"/>
    <dgm:cxn modelId="{33F62DB1-2B22-4C03-BC55-162E26457CC5}" type="presParOf" srcId="{43722382-AD08-473E-9B28-96E94670C5F8}" destId="{90FCD930-D56F-43E6-8B50-BB401A9FA054}" srcOrd="2" destOrd="0" presId="urn:microsoft.com/office/officeart/2008/layout/VerticalCurvedList"/>
    <dgm:cxn modelId="{D7DFE159-1146-4ADD-B701-5319BA39E53E}" type="presParOf" srcId="{43722382-AD08-473E-9B28-96E94670C5F8}" destId="{B780D5E0-135E-4455-85E4-04A16522833C}" srcOrd="3" destOrd="0" presId="urn:microsoft.com/office/officeart/2008/layout/VerticalCurvedList"/>
    <dgm:cxn modelId="{AB6B8E9A-4807-4043-B484-1557A7DE2F15}" type="presParOf" srcId="{8338ADA5-2E3A-4718-A1C2-56ACBA80F0C4}" destId="{24154291-EA21-463F-8989-C20BFCE21A66}" srcOrd="1" destOrd="0" presId="urn:microsoft.com/office/officeart/2008/layout/VerticalCurvedList"/>
    <dgm:cxn modelId="{D237CCD5-C466-43B8-99A8-C6B0576AF072}" type="presParOf" srcId="{8338ADA5-2E3A-4718-A1C2-56ACBA80F0C4}" destId="{4E48C622-2FAE-48EA-A5D4-EB92A99C329E}" srcOrd="2" destOrd="0" presId="urn:microsoft.com/office/officeart/2008/layout/VerticalCurvedList"/>
    <dgm:cxn modelId="{AD255041-9FA6-43B7-8143-36DBFEDCA4F6}" type="presParOf" srcId="{4E48C622-2FAE-48EA-A5D4-EB92A99C329E}" destId="{AE74F7CC-BEAC-4A37-851F-82FF8547FEF0}" srcOrd="0" destOrd="0" presId="urn:microsoft.com/office/officeart/2008/layout/VerticalCurvedList"/>
    <dgm:cxn modelId="{8FB0B64C-36AA-4AAD-9767-0AB0E516AE6D}" type="presParOf" srcId="{8338ADA5-2E3A-4718-A1C2-56ACBA80F0C4}" destId="{6217C05A-B1F4-4ED6-B575-E5B67FAC8085}" srcOrd="3" destOrd="0" presId="urn:microsoft.com/office/officeart/2008/layout/VerticalCurvedList"/>
    <dgm:cxn modelId="{C5570B48-87FD-4D14-A8FC-EB90FD323B09}" type="presParOf" srcId="{8338ADA5-2E3A-4718-A1C2-56ACBA80F0C4}" destId="{F48634D7-696F-4D55-B543-BFDC0D53CCED}" srcOrd="4" destOrd="0" presId="urn:microsoft.com/office/officeart/2008/layout/VerticalCurvedList"/>
    <dgm:cxn modelId="{9720DB31-07F0-441B-B903-CC1E350DBF00}" type="presParOf" srcId="{F48634D7-696F-4D55-B543-BFDC0D53CCED}" destId="{084B62E5-F22E-4F07-B5B1-770FC4A73F38}" srcOrd="0" destOrd="0" presId="urn:microsoft.com/office/officeart/2008/layout/VerticalCurvedList"/>
    <dgm:cxn modelId="{104E3216-79D5-4440-907E-D16C9DA6B1C3}" type="presParOf" srcId="{8338ADA5-2E3A-4718-A1C2-56ACBA80F0C4}" destId="{38128BB0-E918-4A63-8D8F-D120DA0FE575}" srcOrd="5" destOrd="0" presId="urn:microsoft.com/office/officeart/2008/layout/VerticalCurvedList"/>
    <dgm:cxn modelId="{D5D1DBE8-987B-402C-A94A-1000D1057BD2}" type="presParOf" srcId="{8338ADA5-2E3A-4718-A1C2-56ACBA80F0C4}" destId="{F1C4FCCE-B4BF-4088-ABF9-2487B9906721}" srcOrd="6" destOrd="0" presId="urn:microsoft.com/office/officeart/2008/layout/VerticalCurvedList"/>
    <dgm:cxn modelId="{778D6308-DA57-4A6B-9EE2-F70A16B217EE}" type="presParOf" srcId="{F1C4FCCE-B4BF-4088-ABF9-2487B9906721}" destId="{281349C6-0B2D-4342-BA0D-1069848ADF44}" srcOrd="0" destOrd="0" presId="urn:microsoft.com/office/officeart/2008/layout/VerticalCurvedList"/>
    <dgm:cxn modelId="{39A759CC-00B0-4CEC-ADB2-02B63DCC326F}" type="presParOf" srcId="{8338ADA5-2E3A-4718-A1C2-56ACBA80F0C4}" destId="{1DCE2BA5-D9E7-462A-B62F-97CD8A40DB03}" srcOrd="7" destOrd="0" presId="urn:microsoft.com/office/officeart/2008/layout/VerticalCurvedList"/>
    <dgm:cxn modelId="{D9DAB355-2836-44FF-B518-6105E8D188E6}" type="presParOf" srcId="{8338ADA5-2E3A-4718-A1C2-56ACBA80F0C4}" destId="{51F2428A-C1C4-4275-9BBF-6240157A27FF}" srcOrd="8" destOrd="0" presId="urn:microsoft.com/office/officeart/2008/layout/VerticalCurvedList"/>
    <dgm:cxn modelId="{D45F9F9F-4892-482E-90E9-C373EF089945}" type="presParOf" srcId="{51F2428A-C1C4-4275-9BBF-6240157A27FF}" destId="{65A11B11-D3EA-424D-9450-54F6BB2D110C}" srcOrd="0" destOrd="0" presId="urn:microsoft.com/office/officeart/2008/layout/VerticalCurvedList"/>
    <dgm:cxn modelId="{61203A46-557C-4510-A94F-65EE899854A3}" type="presParOf" srcId="{8338ADA5-2E3A-4718-A1C2-56ACBA80F0C4}" destId="{080E79A0-2389-4C01-901B-EC399F7A70FB}" srcOrd="9" destOrd="0" presId="urn:microsoft.com/office/officeart/2008/layout/VerticalCurvedList"/>
    <dgm:cxn modelId="{E91F4648-425D-411C-9D55-5BBD27FA2D38}" type="presParOf" srcId="{8338ADA5-2E3A-4718-A1C2-56ACBA80F0C4}" destId="{A4077703-079B-4EC0-8C6E-03140FFB2FB8}" srcOrd="10" destOrd="0" presId="urn:microsoft.com/office/officeart/2008/layout/VerticalCurvedList"/>
    <dgm:cxn modelId="{DA7B8A67-C10D-46D1-9D16-68B9970C884C}" type="presParOf" srcId="{A4077703-079B-4EC0-8C6E-03140FFB2FB8}" destId="{8831F3A7-B6A1-4F0C-9F12-00A36A593EC3}" srcOrd="0" destOrd="0" presId="urn:microsoft.com/office/officeart/2008/layout/VerticalCurvedList"/>
    <dgm:cxn modelId="{0C4F5BFD-2914-4BEA-A6AA-9FE039259CB3}" type="presParOf" srcId="{8338ADA5-2E3A-4718-A1C2-56ACBA80F0C4}" destId="{20B86878-CB99-4878-9CAF-DAA83D8B4BBA}" srcOrd="11" destOrd="0" presId="urn:microsoft.com/office/officeart/2008/layout/VerticalCurvedList"/>
    <dgm:cxn modelId="{9566A153-9477-495E-B265-1C448AEB297F}" type="presParOf" srcId="{8338ADA5-2E3A-4718-A1C2-56ACBA80F0C4}" destId="{4DA1F37C-3DF8-4223-90D5-7965F20528AD}" srcOrd="12" destOrd="0" presId="urn:microsoft.com/office/officeart/2008/layout/VerticalCurvedList"/>
    <dgm:cxn modelId="{F9D38A7A-715C-4638-AA1C-62830B3BA79A}" type="presParOf" srcId="{4DA1F37C-3DF8-4223-90D5-7965F20528AD}" destId="{25949BFB-8531-4404-AC7B-DE8EACFB641D}" srcOrd="0" destOrd="0" presId="urn:microsoft.com/office/officeart/2008/layout/VerticalCurvedList"/>
    <dgm:cxn modelId="{724D5DAB-6400-453F-9390-F94D88DDA7DC}" type="presParOf" srcId="{8338ADA5-2E3A-4718-A1C2-56ACBA80F0C4}" destId="{E1558316-8C16-4EDD-93C8-298AAF0743A7}" srcOrd="13" destOrd="0" presId="urn:microsoft.com/office/officeart/2008/layout/VerticalCurvedList"/>
    <dgm:cxn modelId="{78D8E501-0D79-4AD5-A377-9D715D8B7DE0}" type="presParOf" srcId="{8338ADA5-2E3A-4718-A1C2-56ACBA80F0C4}" destId="{3F55D7C5-E765-4C85-90F5-A332C6A157D0}" srcOrd="14" destOrd="0" presId="urn:microsoft.com/office/officeart/2008/layout/VerticalCurvedList"/>
    <dgm:cxn modelId="{ED24321E-C3CF-4561-8E7F-25C55D5056CE}" type="presParOf" srcId="{3F55D7C5-E765-4C85-90F5-A332C6A157D0}" destId="{FEF755CF-ECD6-4835-8D5C-EA830F06A51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C7D338-FDF5-473E-B7D2-08343D6A1971}" type="doc">
      <dgm:prSet loTypeId="urn:microsoft.com/office/officeart/2005/8/layout/default#1" loCatId="list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700D6962-527A-456D-B91F-63CAB74E891E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 destinati alla distruzione </a:t>
          </a:r>
        </a:p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 </a:t>
          </a:r>
          <a:r>
            <a:rPr lang="es-ES" sz="18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decidevano</a:t>
          </a:r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di </a:t>
          </a:r>
          <a:r>
            <a:rPr lang="es-ES" sz="18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ubbidire</a:t>
          </a:r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 Dio potevano vivere (ad esempio, </a:t>
          </a:r>
          <a:r>
            <a:rPr lang="es-ES" sz="18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Raab</a:t>
          </a:r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440976-1088-4CC9-A9CB-EA0CC16A4871}" type="parTrans" cxnId="{EE104FF2-0DD3-4BAD-A22C-CDCE41BBD40D}">
      <dgm:prSet/>
      <dgm:spPr/>
      <dgm:t>
        <a:bodyPr/>
        <a:lstStyle/>
        <a:p>
          <a:endParaRPr lang="es-ES" sz="2000"/>
        </a:p>
      </dgm:t>
    </dgm:pt>
    <dgm:pt modelId="{1B2A0339-9337-444F-A5D2-AD063E2B3BD8}" type="sibTrans" cxnId="{EE104FF2-0DD3-4BAD-A22C-CDCE41BBD40D}">
      <dgm:prSet/>
      <dgm:spPr/>
      <dgm:t>
        <a:bodyPr/>
        <a:lstStyle/>
        <a:p>
          <a:endParaRPr lang="es-ES" sz="2000"/>
        </a:p>
      </dgm:t>
    </dgm:pt>
    <dgm:pt modelId="{08BFC935-EC74-448F-8D89-C6F864F0B084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solidFill>
          <a:schemeClr val="accent5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Gli israeliti che disubbivano a Dio dovevano morire (ad esempio, </a:t>
          </a:r>
          <a:r>
            <a:rPr lang="es-ES" sz="2000" b="1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Acan</a:t>
          </a:r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F3875C-5B63-4E0C-B509-D9611BA21B9E}" type="parTrans" cxnId="{0C9E658C-5C00-4B24-943C-D4AE3667A156}">
      <dgm:prSet/>
      <dgm:spPr/>
      <dgm:t>
        <a:bodyPr/>
        <a:lstStyle/>
        <a:p>
          <a:endParaRPr lang="es-ES" sz="2000"/>
        </a:p>
      </dgm:t>
    </dgm:pt>
    <dgm:pt modelId="{0A02DA83-49C5-4C75-ADB8-4D0D95DA8A7F}" type="sibTrans" cxnId="{0C9E658C-5C00-4B24-943C-D4AE3667A156}">
      <dgm:prSet/>
      <dgm:spPr/>
      <dgm:t>
        <a:bodyPr/>
        <a:lstStyle/>
        <a:p>
          <a:endParaRPr lang="es-ES" sz="2000"/>
        </a:p>
      </dgm:t>
    </dgm:pt>
    <dgm:pt modelId="{3DC4C608-A0C4-486B-AE00-1F07AFBEFEF9}" type="pres">
      <dgm:prSet presAssocID="{CBC7D338-FDF5-473E-B7D2-08343D6A1971}" presName="diagram" presStyleCnt="0">
        <dgm:presLayoutVars>
          <dgm:dir/>
          <dgm:resizeHandles val="exact"/>
        </dgm:presLayoutVars>
      </dgm:prSet>
      <dgm:spPr/>
    </dgm:pt>
    <dgm:pt modelId="{E3888C61-A3FC-47D8-9C8A-06939183A8E0}" type="pres">
      <dgm:prSet presAssocID="{700D6962-527A-456D-B91F-63CAB74E891E}" presName="node" presStyleLbl="node1" presStyleIdx="0" presStyleCnt="2" custScaleX="117111" custLinFactNeighborX="8084" custLinFactNeighborY="1818">
        <dgm:presLayoutVars>
          <dgm:bulletEnabled val="1"/>
        </dgm:presLayoutVars>
      </dgm:prSet>
      <dgm:spPr/>
    </dgm:pt>
    <dgm:pt modelId="{75278DA7-DC32-476E-9A02-732F2DEB1F2F}" type="pres">
      <dgm:prSet presAssocID="{1B2A0339-9337-444F-A5D2-AD063E2B3BD8}" presName="sibTrans" presStyleCnt="0"/>
      <dgm:spPr/>
    </dgm:pt>
    <dgm:pt modelId="{3128F560-8630-45CC-81ED-844341F038CC}" type="pres">
      <dgm:prSet presAssocID="{08BFC935-EC74-448F-8D89-C6F864F0B084}" presName="node" presStyleLbl="node1" presStyleIdx="1" presStyleCnt="2">
        <dgm:presLayoutVars>
          <dgm:bulletEnabled val="1"/>
        </dgm:presLayoutVars>
      </dgm:prSet>
      <dgm:spPr/>
    </dgm:pt>
  </dgm:ptLst>
  <dgm:cxnLst>
    <dgm:cxn modelId="{9B42932D-2494-4E35-A6A8-1BCFF16C0545}" type="presOf" srcId="{08BFC935-EC74-448F-8D89-C6F864F0B084}" destId="{3128F560-8630-45CC-81ED-844341F038CC}" srcOrd="0" destOrd="0" presId="urn:microsoft.com/office/officeart/2005/8/layout/default#1"/>
    <dgm:cxn modelId="{B912B78B-B1FC-4423-A169-77B774395E3D}" type="presOf" srcId="{700D6962-527A-456D-B91F-63CAB74E891E}" destId="{E3888C61-A3FC-47D8-9C8A-06939183A8E0}" srcOrd="0" destOrd="0" presId="urn:microsoft.com/office/officeart/2005/8/layout/default#1"/>
    <dgm:cxn modelId="{0C9E658C-5C00-4B24-943C-D4AE3667A156}" srcId="{CBC7D338-FDF5-473E-B7D2-08343D6A1971}" destId="{08BFC935-EC74-448F-8D89-C6F864F0B084}" srcOrd="1" destOrd="0" parTransId="{2AF3875C-5B63-4E0C-B509-D9611BA21B9E}" sibTransId="{0A02DA83-49C5-4C75-ADB8-4D0D95DA8A7F}"/>
    <dgm:cxn modelId="{7C0FF4B8-67C2-4455-9167-5504C3D42B32}" type="presOf" srcId="{CBC7D338-FDF5-473E-B7D2-08343D6A1971}" destId="{3DC4C608-A0C4-486B-AE00-1F07AFBEFEF9}" srcOrd="0" destOrd="0" presId="urn:microsoft.com/office/officeart/2005/8/layout/default#1"/>
    <dgm:cxn modelId="{EE104FF2-0DD3-4BAD-A22C-CDCE41BBD40D}" srcId="{CBC7D338-FDF5-473E-B7D2-08343D6A1971}" destId="{700D6962-527A-456D-B91F-63CAB74E891E}" srcOrd="0" destOrd="0" parTransId="{91440976-1088-4CC9-A9CB-EA0CC16A4871}" sibTransId="{1B2A0339-9337-444F-A5D2-AD063E2B3BD8}"/>
    <dgm:cxn modelId="{6139F0C8-DDD1-42BD-91E4-EE699BCA5184}" type="presParOf" srcId="{3DC4C608-A0C4-486B-AE00-1F07AFBEFEF9}" destId="{E3888C61-A3FC-47D8-9C8A-06939183A8E0}" srcOrd="0" destOrd="0" presId="urn:microsoft.com/office/officeart/2005/8/layout/default#1"/>
    <dgm:cxn modelId="{A0965EFF-1704-4DBA-A14E-4ED1E22C72F9}" type="presParOf" srcId="{3DC4C608-A0C4-486B-AE00-1F07AFBEFEF9}" destId="{75278DA7-DC32-476E-9A02-732F2DEB1F2F}" srcOrd="1" destOrd="0" presId="urn:microsoft.com/office/officeart/2005/8/layout/default#1"/>
    <dgm:cxn modelId="{EEEDBDF0-91BA-4F27-B249-25D28C6A5AA2}" type="presParOf" srcId="{3DC4C608-A0C4-486B-AE00-1F07AFBEFEF9}" destId="{3128F560-8630-45CC-81ED-844341F038CC}" srcOrd="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FD557-DC1C-4D92-9C46-D5D41FEB10E4}">
      <dsp:nvSpPr>
        <dsp:cNvPr id="0" name=""/>
        <dsp:cNvSpPr/>
      </dsp:nvSpPr>
      <dsp:spPr>
        <a:xfrm>
          <a:off x="0" y="0"/>
          <a:ext cx="2793204" cy="279320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6B4EAE-865B-4500-A4C9-40F519E4D2AA}">
      <dsp:nvSpPr>
        <dsp:cNvPr id="0" name=""/>
        <dsp:cNvSpPr/>
      </dsp:nvSpPr>
      <dsp:spPr>
        <a:xfrm>
          <a:off x="1396602" y="0"/>
          <a:ext cx="6042422" cy="2793204"/>
        </a:xfrm>
        <a:prstGeom prst="rect">
          <a:avLst/>
        </a:prstGeom>
        <a:solidFill>
          <a:srgbClr val="FAE4B4"/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  <a:sp3d extrusionH="57150">
            <a:bevelT w="38100" h="38100"/>
          </a:sp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rgbClr val="A1730B"/>
              </a:solidFill>
            </a:rPr>
            <a:t>Una questione di iniquità</a:t>
          </a:r>
          <a:endParaRPr lang="es-ES" sz="2400" kern="1200" dirty="0">
            <a:solidFill>
              <a:srgbClr val="A1730B"/>
            </a:solidFill>
          </a:endParaRPr>
        </a:p>
      </dsp:txBody>
      <dsp:txXfrm>
        <a:off x="1396602" y="0"/>
        <a:ext cx="6042422" cy="446912"/>
      </dsp:txXfrm>
    </dsp:sp>
    <dsp:sp modelId="{70FA5046-234F-49C1-A7DB-A934C6D5A7FB}">
      <dsp:nvSpPr>
        <dsp:cNvPr id="0" name=""/>
        <dsp:cNvSpPr/>
      </dsp:nvSpPr>
      <dsp:spPr>
        <a:xfrm>
          <a:off x="293286" y="446912"/>
          <a:ext cx="2206631" cy="220663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3981173"/>
                <a:satOff val="-4110"/>
                <a:lumOff val="-3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3981173"/>
                <a:satOff val="-4110"/>
                <a:lumOff val="-3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3981173"/>
                <a:satOff val="-4110"/>
                <a:lumOff val="-3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5CA017-8E2B-4B9D-810D-609940850FB3}">
      <dsp:nvSpPr>
        <dsp:cNvPr id="0" name=""/>
        <dsp:cNvSpPr/>
      </dsp:nvSpPr>
      <dsp:spPr>
        <a:xfrm>
          <a:off x="1396602" y="446912"/>
          <a:ext cx="6042422" cy="2206631"/>
        </a:xfrm>
        <a:prstGeom prst="rect">
          <a:avLst/>
        </a:prstGeom>
        <a:solidFill>
          <a:srgbClr val="C2F7B7"/>
        </a:solidFill>
        <a:ln w="12700" cap="flat" cmpd="sng" algn="ctr">
          <a:solidFill>
            <a:schemeClr val="accent2">
              <a:hueOff val="3981173"/>
              <a:satOff val="-4110"/>
              <a:lumOff val="-372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  <a:sp3d extrusionH="57150">
            <a:bevelT w="38100" h="38100"/>
          </a:sp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rgbClr val="207D0D"/>
              </a:solidFill>
            </a:rPr>
            <a:t>Una questione di ingiustizia</a:t>
          </a:r>
          <a:endParaRPr lang="es-ES" sz="2400" kern="1200" dirty="0">
            <a:solidFill>
              <a:srgbClr val="207D0D"/>
            </a:solidFill>
          </a:endParaRPr>
        </a:p>
      </dsp:txBody>
      <dsp:txXfrm>
        <a:off x="1396602" y="446912"/>
        <a:ext cx="6042422" cy="446912"/>
      </dsp:txXfrm>
    </dsp:sp>
    <dsp:sp modelId="{2C343801-7DFB-4419-A2C6-0702909ED7A9}">
      <dsp:nvSpPr>
        <dsp:cNvPr id="0" name=""/>
        <dsp:cNvSpPr/>
      </dsp:nvSpPr>
      <dsp:spPr>
        <a:xfrm>
          <a:off x="586573" y="893825"/>
          <a:ext cx="1620058" cy="162005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7962347"/>
                <a:satOff val="-8219"/>
                <a:lumOff val="-7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7962347"/>
                <a:satOff val="-8219"/>
                <a:lumOff val="-7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7962347"/>
                <a:satOff val="-8219"/>
                <a:lumOff val="-7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41CD4EF-5E4C-4702-9728-A1108EAD5149}">
      <dsp:nvSpPr>
        <dsp:cNvPr id="0" name=""/>
        <dsp:cNvSpPr/>
      </dsp:nvSpPr>
      <dsp:spPr>
        <a:xfrm>
          <a:off x="1396602" y="893825"/>
          <a:ext cx="6042422" cy="1620058"/>
        </a:xfrm>
        <a:prstGeom prst="rect">
          <a:avLst/>
        </a:prstGeom>
        <a:solidFill>
          <a:srgbClr val="B5F5F0"/>
        </a:solidFill>
        <a:ln w="12700" cap="flat" cmpd="sng" algn="ctr">
          <a:solidFill>
            <a:schemeClr val="accent2">
              <a:hueOff val="7962347"/>
              <a:satOff val="-8219"/>
              <a:lumOff val="-7451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  <a:sp3d extrusionH="57150">
            <a:bevelT w="38100" h="38100"/>
          </a:sp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rgbClr val="0F6F68"/>
              </a:solidFill>
            </a:rPr>
            <a:t>Il concetto biblico della guerra</a:t>
          </a:r>
          <a:endParaRPr lang="es-ES" sz="2400" kern="1200" dirty="0">
            <a:solidFill>
              <a:srgbClr val="0F6F68"/>
            </a:solidFill>
          </a:endParaRPr>
        </a:p>
      </dsp:txBody>
      <dsp:txXfrm>
        <a:off x="1396602" y="893825"/>
        <a:ext cx="6042422" cy="446912"/>
      </dsp:txXfrm>
    </dsp:sp>
    <dsp:sp modelId="{D3EA1FA7-2952-42BA-832A-482A7A02E1B9}">
      <dsp:nvSpPr>
        <dsp:cNvPr id="0" name=""/>
        <dsp:cNvSpPr/>
      </dsp:nvSpPr>
      <dsp:spPr>
        <a:xfrm>
          <a:off x="879859" y="1340738"/>
          <a:ext cx="1033485" cy="103348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11943520"/>
                <a:satOff val="-12329"/>
                <a:lumOff val="-1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1943520"/>
                <a:satOff val="-12329"/>
                <a:lumOff val="-1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1943520"/>
                <a:satOff val="-12329"/>
                <a:lumOff val="-1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F1FB0D-3FAB-45D8-A1E5-71F2832C3673}">
      <dsp:nvSpPr>
        <dsp:cNvPr id="0" name=""/>
        <dsp:cNvSpPr/>
      </dsp:nvSpPr>
      <dsp:spPr>
        <a:xfrm>
          <a:off x="1396602" y="1340738"/>
          <a:ext cx="6042422" cy="1033485"/>
        </a:xfrm>
        <a:prstGeom prst="rect">
          <a:avLst/>
        </a:prstGeom>
        <a:solidFill>
          <a:srgbClr val="CDCCF4"/>
        </a:solidFill>
        <a:ln w="12700" cap="flat" cmpd="sng" algn="ctr">
          <a:solidFill>
            <a:schemeClr val="accent2">
              <a:hueOff val="11943520"/>
              <a:satOff val="-12329"/>
              <a:lumOff val="-11177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  <a:sp3d extrusionH="57150">
            <a:bevelT w="38100" h="38100"/>
          </a:sp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rgbClr val="232098"/>
              </a:solidFill>
            </a:rPr>
            <a:t>Distrutti per propria scelta</a:t>
          </a:r>
          <a:endParaRPr lang="es-ES" sz="2400" kern="1200" dirty="0">
            <a:solidFill>
              <a:srgbClr val="232098"/>
            </a:solidFill>
          </a:endParaRPr>
        </a:p>
      </dsp:txBody>
      <dsp:txXfrm>
        <a:off x="1396602" y="1340738"/>
        <a:ext cx="6042422" cy="446912"/>
      </dsp:txXfrm>
    </dsp:sp>
    <dsp:sp modelId="{71446DB9-0538-4BBB-8AD0-73B4BDD479C5}">
      <dsp:nvSpPr>
        <dsp:cNvPr id="0" name=""/>
        <dsp:cNvSpPr/>
      </dsp:nvSpPr>
      <dsp:spPr>
        <a:xfrm>
          <a:off x="1173146" y="1787651"/>
          <a:ext cx="446912" cy="44691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15924694"/>
                <a:satOff val="-16438"/>
                <a:lumOff val="-149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15924694"/>
                <a:satOff val="-16438"/>
                <a:lumOff val="-149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15924694"/>
                <a:satOff val="-16438"/>
                <a:lumOff val="-149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E64B60-A514-4181-9FE1-3973B09F54C9}">
      <dsp:nvSpPr>
        <dsp:cNvPr id="0" name=""/>
        <dsp:cNvSpPr/>
      </dsp:nvSpPr>
      <dsp:spPr>
        <a:xfrm>
          <a:off x="1396602" y="1787651"/>
          <a:ext cx="6042422" cy="446912"/>
        </a:xfrm>
        <a:prstGeom prst="rect">
          <a:avLst/>
        </a:prstGeom>
        <a:solidFill>
          <a:srgbClr val="F5D3F0"/>
        </a:solidFill>
        <a:ln w="12700" cap="flat" cmpd="sng" algn="ctr">
          <a:solidFill>
            <a:schemeClr val="accent2">
              <a:hueOff val="15924694"/>
              <a:satOff val="-16438"/>
              <a:lumOff val="-149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  <a:sp3d extrusionH="57150">
            <a:bevelT w="38100" h="38100"/>
          </a:sp3d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rgbClr val="842076"/>
              </a:solidFill>
            </a:rPr>
            <a:t>Cercare la pace</a:t>
          </a:r>
          <a:endParaRPr lang="es-ES" sz="2400" kern="1200" dirty="0">
            <a:solidFill>
              <a:srgbClr val="842076"/>
            </a:solidFill>
          </a:endParaRPr>
        </a:p>
      </dsp:txBody>
      <dsp:txXfrm>
        <a:off x="1396602" y="1787651"/>
        <a:ext cx="6042422" cy="446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FF7371-E42F-4AE2-BB9A-98491E9DACC9}">
      <dsp:nvSpPr>
        <dsp:cNvPr id="0" name=""/>
        <dsp:cNvSpPr/>
      </dsp:nvSpPr>
      <dsp:spPr>
        <a:xfrm>
          <a:off x="-5153732" y="-782931"/>
          <a:ext cx="6086397" cy="6086397"/>
        </a:xfrm>
        <a:prstGeom prst="blockArc">
          <a:avLst>
            <a:gd name="adj1" fmla="val 18900000"/>
            <a:gd name="adj2" fmla="val 2700000"/>
            <a:gd name="adj3" fmla="val 355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154291-EA21-463F-8989-C20BFCE21A66}">
      <dsp:nvSpPr>
        <dsp:cNvPr id="0" name=""/>
        <dsp:cNvSpPr/>
      </dsp:nvSpPr>
      <dsp:spPr>
        <a:xfrm>
          <a:off x="272184" y="205503"/>
          <a:ext cx="9081486" cy="410826"/>
        </a:xfrm>
        <a:prstGeom prst="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Non era consentito avere un esercito militare qualificato
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2184" y="205503"/>
        <a:ext cx="9081486" cy="410826"/>
      </dsp:txXfrm>
    </dsp:sp>
    <dsp:sp modelId="{AE74F7CC-BEAC-4A37-851F-82FF8547FEF0}">
      <dsp:nvSpPr>
        <dsp:cNvPr id="0" name=""/>
        <dsp:cNvSpPr/>
      </dsp:nvSpPr>
      <dsp:spPr>
        <a:xfrm>
          <a:off x="15418" y="154150"/>
          <a:ext cx="513532" cy="513532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217C05A-B1F4-4ED6-B575-E5B67FAC8085}">
      <dsp:nvSpPr>
        <dsp:cNvPr id="0" name=""/>
        <dsp:cNvSpPr/>
      </dsp:nvSpPr>
      <dsp:spPr>
        <a:xfrm>
          <a:off x="644224" y="770767"/>
          <a:ext cx="8709446" cy="513499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 soldati non ricevevano paga e, in alcune occasioni, neppure potevano prendere il bottino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4224" y="770767"/>
        <a:ext cx="8709446" cy="513499"/>
      </dsp:txXfrm>
    </dsp:sp>
    <dsp:sp modelId="{084B62E5-F22E-4F07-B5B1-770FC4A73F38}">
      <dsp:nvSpPr>
        <dsp:cNvPr id="0" name=""/>
        <dsp:cNvSpPr/>
      </dsp:nvSpPr>
      <dsp:spPr>
        <a:xfrm>
          <a:off x="387458" y="770751"/>
          <a:ext cx="513532" cy="513532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128BB0-E918-4A63-8D8F-D120DA0FE575}">
      <dsp:nvSpPr>
        <dsp:cNvPr id="0" name=""/>
        <dsp:cNvSpPr/>
      </dsp:nvSpPr>
      <dsp:spPr>
        <a:xfrm>
          <a:off x="848100" y="1328765"/>
          <a:ext cx="8505570" cy="629800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 quel momento storico era consentito combattere solo per la conquista o la difesa della Terra Promessa.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48100" y="1328765"/>
        <a:ext cx="8505570" cy="629800"/>
      </dsp:txXfrm>
    </dsp:sp>
    <dsp:sp modelId="{281349C6-0B2D-4342-BA0D-1069848ADF44}">
      <dsp:nvSpPr>
        <dsp:cNvPr id="0" name=""/>
        <dsp:cNvSpPr/>
      </dsp:nvSpPr>
      <dsp:spPr>
        <a:xfrm>
          <a:off x="591334" y="1386899"/>
          <a:ext cx="513532" cy="513532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CE2BA5-D9E7-462A-B62F-97CD8A40DB03}">
      <dsp:nvSpPr>
        <dsp:cNvPr id="0" name=""/>
        <dsp:cNvSpPr/>
      </dsp:nvSpPr>
      <dsp:spPr>
        <a:xfrm>
          <a:off x="913196" y="2054853"/>
          <a:ext cx="8440474" cy="410826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Erano diretti da profeti ispirati da Dio (come Mosè o Giosuè)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3196" y="2054853"/>
        <a:ext cx="8440474" cy="410826"/>
      </dsp:txXfrm>
    </dsp:sp>
    <dsp:sp modelId="{65A11B11-D3EA-424D-9450-54F6BB2D110C}">
      <dsp:nvSpPr>
        <dsp:cNvPr id="0" name=""/>
        <dsp:cNvSpPr/>
      </dsp:nvSpPr>
      <dsp:spPr>
        <a:xfrm>
          <a:off x="656430" y="2003500"/>
          <a:ext cx="513532" cy="513532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0E79A0-2389-4C01-901B-EC399F7A70FB}">
      <dsp:nvSpPr>
        <dsp:cNvPr id="0" name=""/>
        <dsp:cNvSpPr/>
      </dsp:nvSpPr>
      <dsp:spPr>
        <a:xfrm>
          <a:off x="848100" y="2671454"/>
          <a:ext cx="8505570" cy="410826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Prima della battaglia era richiesta una preparazione spirituale.
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48100" y="2671454"/>
        <a:ext cx="8505570" cy="410826"/>
      </dsp:txXfrm>
    </dsp:sp>
    <dsp:sp modelId="{8831F3A7-B6A1-4F0C-9F12-00A36A593EC3}">
      <dsp:nvSpPr>
        <dsp:cNvPr id="0" name=""/>
        <dsp:cNvSpPr/>
      </dsp:nvSpPr>
      <dsp:spPr>
        <a:xfrm>
          <a:off x="591334" y="2620101"/>
          <a:ext cx="513532" cy="51353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B86878-CB99-4878-9CAF-DAA83D8B4BBA}">
      <dsp:nvSpPr>
        <dsp:cNvPr id="0" name=""/>
        <dsp:cNvSpPr/>
      </dsp:nvSpPr>
      <dsp:spPr>
        <a:xfrm>
          <a:off x="644224" y="3287603"/>
          <a:ext cx="8709446" cy="410826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L'israelita che non rispettava le regole della guerra era trattato come </a:t>
          </a: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nemico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44224" y="3287603"/>
        <a:ext cx="8709446" cy="410826"/>
      </dsp:txXfrm>
    </dsp:sp>
    <dsp:sp modelId="{25949BFB-8531-4404-AC7B-DE8EACFB641D}">
      <dsp:nvSpPr>
        <dsp:cNvPr id="0" name=""/>
        <dsp:cNvSpPr/>
      </dsp:nvSpPr>
      <dsp:spPr>
        <a:xfrm>
          <a:off x="387458" y="3236250"/>
          <a:ext cx="513532" cy="513532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558316-8C16-4EDD-93C8-298AAF0743A7}">
      <dsp:nvSpPr>
        <dsp:cNvPr id="0" name=""/>
        <dsp:cNvSpPr/>
      </dsp:nvSpPr>
      <dsp:spPr>
        <a:xfrm>
          <a:off x="182323" y="3904204"/>
          <a:ext cx="9261209" cy="410826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609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In molte occasioni, Dio intervenne direttamente nella battaglia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2323" y="3904204"/>
        <a:ext cx="9261209" cy="410826"/>
      </dsp:txXfrm>
    </dsp:sp>
    <dsp:sp modelId="{FEF755CF-ECD6-4835-8D5C-EA830F06A519}">
      <dsp:nvSpPr>
        <dsp:cNvPr id="0" name=""/>
        <dsp:cNvSpPr/>
      </dsp:nvSpPr>
      <dsp:spPr>
        <a:xfrm>
          <a:off x="15418" y="3852851"/>
          <a:ext cx="513532" cy="513532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 w="12700" cap="flat" cmpd="sng" algn="ctr">
          <a:solidFill>
            <a:schemeClr val="bg2"/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88C61-A3FC-47D8-9C8A-06939183A8E0}">
      <dsp:nvSpPr>
        <dsp:cNvPr id="0" name=""/>
        <dsp:cNvSpPr/>
      </dsp:nvSpPr>
      <dsp:spPr>
        <a:xfrm>
          <a:off x="1291" y="40451"/>
          <a:ext cx="2938409" cy="150544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 destinati alla distruzione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che </a:t>
          </a:r>
          <a:r>
            <a:rPr lang="es-ES" sz="18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decidevano</a:t>
          </a: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di </a:t>
          </a:r>
          <a:r>
            <a:rPr lang="es-ES" sz="18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ubbidire</a:t>
          </a: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 Dio potevano vivere (ad esempio, </a:t>
          </a:r>
          <a:r>
            <a:rPr lang="es-ES" sz="18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Raab</a:t>
          </a: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91" y="40451"/>
        <a:ext cx="2938409" cy="1505448"/>
      </dsp:txXfrm>
    </dsp:sp>
    <dsp:sp modelId="{3128F560-8630-45CC-81ED-844341F038CC}">
      <dsp:nvSpPr>
        <dsp:cNvPr id="0" name=""/>
        <dsp:cNvSpPr/>
      </dsp:nvSpPr>
      <dsp:spPr>
        <a:xfrm>
          <a:off x="215310" y="1769438"/>
          <a:ext cx="2509080" cy="1505448"/>
        </a:xfrm>
        <a:prstGeom prst="rect">
          <a:avLst/>
        </a:prstGeom>
        <a:solidFill>
          <a:schemeClr val="accent5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threePt" dir="t"/>
        </a:scene3d>
        <a:sp3d>
          <a:bevelT prst="relaxedInset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Gli israeliti che disubbivano a Dio dovevano morire (ad esempio, </a:t>
          </a:r>
          <a:r>
            <a:rPr lang="es-ES" sz="2000" b="1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Acan</a:t>
          </a: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5310" y="1769438"/>
        <a:ext cx="2509080" cy="1505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0FCAE-4238-45F0-BA7E-625D530A3F72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0ECE3-9DDC-426C-BE52-EEFB55A6A241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5104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85A58-AB5A-888B-9610-DEFCC781C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52E4C23-9735-93A4-5B3F-3540EC08EB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B210B86-2DD0-1526-7C7C-21C18A48D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BE1A08E-17D8-4C5B-97F0-2C80571C2F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520BFE-FB92-412C-968E-547767D88FA2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529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0A3937-C155-F926-6E99-9E4DF3F97F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414AAEA-353E-5823-6220-E831C2CDE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FFB6B10-D190-3463-1E16-8FB55C2A9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5CE2E0-2140-560C-F0D7-8401D43A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597352-8207-9BBE-CFBC-F21D05531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68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C1E73-39EB-20B6-A66D-9E833AB88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6899ECF-D331-E569-EDD5-D6E2999891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CD5B3E1-FDD4-B360-7F76-FF7162FAB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05A1B13-4640-31A8-B199-B7C8FD1C7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169F13-B872-2E76-82C6-EF0A47BF3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24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79DF2A-8464-D3B0-52C0-F30A166CA1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4D537F8-0488-F346-F6A0-A3083046BB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1F73FB-19AF-E0ED-B141-0C9C0D0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25111B-7F1B-3687-32D1-DF19A382F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0A95DA-F953-D0C5-136D-C88FF6907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81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968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19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03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58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945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885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94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533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F2C1E-540C-7092-DA03-E35E9B5EC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61844D-71FC-F7CE-91FF-C303E52F1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219B5F-614E-3BEC-FE5A-E3E9D6580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66CA47-678A-D51E-C8B0-8BD59302A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089C06-A0A7-AF1E-4E72-8B41CF417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154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231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16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236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AF338-F40C-D320-A6E3-AACC1312D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A15E39-F963-8C8A-C15D-89C7B5604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F0B8F8-8667-43EA-EC75-0D6C6F43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10A15E-D88F-87AC-3087-62FE318DB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B17323-B689-266C-A54A-2ACDD3258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646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0511C8-44BA-BA63-325F-054F57597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6D5EE9D-A7BF-7539-01F5-49EFC92604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29772D2-7996-5CFD-1338-D94C60ADE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512F3B1-1242-0316-B584-65E83671C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511A4A0-F39D-D181-E8CF-E80D66F7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C58479-A836-FFF8-3918-2C46E70C9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211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57FAEB-3A49-AB90-6E88-8F9E22CFF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51DE35-E681-2C79-956A-31E72BB80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C961AB-291F-8DE5-4930-49873CCB9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CED47AF-5261-9F44-155C-839B76D225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4E1C5ED-6EC6-1F51-B7B4-D4319B26F2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CBE2451-FDC6-8D55-55A5-0EA1A9014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B64A53B-26B6-4FC8-9FD1-38D3C468D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C55B8CD-077D-C16B-3A7A-D6D08BEB5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38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2127FC-ADD8-5DB9-1BE1-98A139F38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F861AAF-665C-B31B-27D1-E9AFDB081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A19FEF-7483-3143-B3BC-6C81986C9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2B76B13-279B-6340-E3D1-B17749FF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15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215AE7D-64D9-1B2D-77CE-0F45CB55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BB902AF-2B69-99BF-2042-FB7509B6F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C25650C-60A4-37EB-5E4C-F376015B4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762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C7F831-4A1D-8FC3-8E51-B66871479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A7419B-88D4-90DB-6876-154F8EAD1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873B70-B7F7-1983-8C0D-446170031E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BC788EA-9184-ACE9-4355-C5F33649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77CEE82-01C1-FC67-E948-FEFCB9BC3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AAEEC07-18D5-2CBC-5B1F-9EF32B2B5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00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C9DF38-9B3B-D4E0-230D-71C8F3BA6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67B86A8-2EC4-6971-A788-4BCAA09654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BD5FE35-E496-51C7-5A06-99D58622FE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9E5235-8AD6-3C43-2D87-5BF605A58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67C0242-2B19-D4D7-81B3-95599BAAF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4BE4D1-BF11-5B11-BE7F-CC55E3D64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443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12AA7AD-2734-AF86-8A96-D5998D84B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DA2C2E7-384B-60A8-5F09-FEBEB68A9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FA628C-3CBA-53CB-5DF5-218CB40DD2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C4432A-7186-4879-A084-736CB60F48A3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5ED2299-4E24-5A43-42CD-2FA31FFFD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B3E87B-222C-30B0-52B9-CF9AC172A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3C5EC8-985F-493E-8E89-BDF38E32BEA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12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22/10/25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2080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6.jpeg"/><Relationship Id="rId7" Type="http://schemas.openxmlformats.org/officeDocument/2006/relationships/diagramLayout" Target="../diagrams/layout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image" Target="../media/image18.jpeg"/><Relationship Id="rId10" Type="http://schemas.microsoft.com/office/2007/relationships/diagramDrawing" Target="../diagrams/drawing2.xml"/><Relationship Id="rId4" Type="http://schemas.openxmlformats.org/officeDocument/2006/relationships/image" Target="../media/image17.jpeg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3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22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ATOS PC CLAUDIO\IGLESIA\Escuela Sabatica - ppt lecciones\2022\maschera presentaci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33F071EE-DB6D-4343-AA24-70F660CE4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290" y="6337882"/>
            <a:ext cx="2866492" cy="41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altLang="es-ES" sz="1900" b="1" dirty="0">
                <a:solidFill>
                  <a:srgbClr val="FF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1 NOVEMBRE 2025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932918" y="1359702"/>
            <a:ext cx="1187940" cy="369332"/>
          </a:xfrm>
          <a:prstGeom prst="rect">
            <a:avLst/>
          </a:prstGeom>
          <a:solidFill>
            <a:srgbClr val="760BC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800" b="1" dirty="0">
                <a:solidFill>
                  <a:srgbClr val="FFFF00"/>
                </a:solidFill>
                <a:latin typeface="Arial Black" pitchFamily="34" charset="0"/>
              </a:rPr>
              <a:t>4 TRIMESTRE 2025</a:t>
            </a:r>
            <a:endParaRPr lang="it-IT" sz="8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908" y="507752"/>
            <a:ext cx="11087830" cy="677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rPr>
              <a:t>LEZIONE 5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2995905" y="5945171"/>
            <a:ext cx="8885920" cy="795725"/>
          </a:xfrm>
          <a:prstGeom prst="roundRect">
            <a:avLst/>
          </a:prstGeom>
          <a:gradFill flip="none" rotWithShape="1">
            <a:gsLst>
              <a:gs pos="0">
                <a:srgbClr val="8A3CA2">
                  <a:shade val="30000"/>
                  <a:satMod val="115000"/>
                </a:srgbClr>
              </a:gs>
              <a:gs pos="50000">
                <a:srgbClr val="8A3CA2">
                  <a:shade val="67500"/>
                  <a:satMod val="115000"/>
                </a:srgbClr>
              </a:gs>
              <a:gs pos="100000">
                <a:srgbClr val="8A3CA2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2951174" y="6029862"/>
            <a:ext cx="8906734" cy="718396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defTabSz="720000">
              <a:lnSpc>
                <a:spcPts val="4500"/>
              </a:lnSpc>
            </a:pPr>
            <a:r>
              <a:rPr lang="es-ES" sz="4800" dirty="0">
                <a:ln w="22225">
                  <a:noFill/>
                  <a:prstDash val="solid"/>
                </a:ln>
                <a:solidFill>
                  <a:srgbClr val="FFFF00"/>
                </a:solidFill>
                <a:effectLst>
                  <a:outerShdw blurRad="50800" dist="50800" dir="5400000" algn="ctr" rotWithShape="0">
                    <a:schemeClr val="tx1">
                      <a:alpha val="6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DIO COMBATTE PER TE</a:t>
            </a:r>
            <a:endParaRPr lang="es-ES" sz="5400" dirty="0">
              <a:ln w="22225">
                <a:noFill/>
                <a:prstDash val="solid"/>
              </a:ln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33861" y="1255625"/>
            <a:ext cx="8352714" cy="474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F2D10-2995-9AD2-0CA0-4B1DE1787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ADC5E98B-0E7B-C7E2-6F7F-02919891168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E28CB7D-9E9E-0C49-BEC6-5B8118AA85CB}"/>
              </a:ext>
            </a:extLst>
          </p:cNvPr>
          <p:cNvSpPr txBox="1"/>
          <p:nvPr/>
        </p:nvSpPr>
        <p:spPr>
          <a:xfrm>
            <a:off x="142874" y="94119"/>
            <a:ext cx="5981701" cy="34163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>
              <a:spcBef>
                <a:spcPts val="1200"/>
              </a:spcBef>
              <a:defRPr/>
            </a:pP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613E5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“</a:t>
            </a:r>
            <a:r>
              <a:rPr lang="it-IT" sz="3600" b="1" dirty="0">
                <a:ln w="12700" cmpd="sng">
                  <a:noFill/>
                  <a:prstDash val="solid"/>
                </a:ln>
                <a:solidFill>
                  <a:srgbClr val="613E51"/>
                </a:solidFill>
                <a:latin typeface="Comic Sans MS" panose="030F0702030302020204" pitchFamily="66" charset="0"/>
              </a:rPr>
              <a:t>In una sola volta Giosuè prese tutti quei re e i loro paesi, perché l'Eterno, il DIO d'Israele, combatteva per Israele.</a:t>
            </a: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613E5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”</a:t>
            </a:r>
            <a:endParaRPr kumimoji="0" lang="es-ES" sz="2800" b="1" i="0" u="none" strike="noStrike" kern="1200" cap="none" spc="0" normalizeH="0" baseline="0" noProof="0" dirty="0">
              <a:ln w="12700" cmpd="sng">
                <a:noFill/>
                <a:prstDash val="solid"/>
              </a:ln>
              <a:solidFill>
                <a:srgbClr val="613E5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7EE901E-494A-3B52-8411-2B6A4BDFE3DA}"/>
              </a:ext>
            </a:extLst>
          </p:cNvPr>
          <p:cNvSpPr txBox="1"/>
          <p:nvPr/>
        </p:nvSpPr>
        <p:spPr>
          <a:xfrm>
            <a:off x="142874" y="3604558"/>
            <a:ext cx="239250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613E5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Giosuè 10:42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613E51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433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09272F-47F5-D972-CEEA-887DC22843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2EA4760-494A-FB7C-9486-1330D64D03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1323400"/>
              </p:ext>
            </p:extLst>
          </p:nvPr>
        </p:nvGraphicFramePr>
        <p:xfrm>
          <a:off x="4495800" y="3867148"/>
          <a:ext cx="7439025" cy="2793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450FD92C-8549-C0FB-E8B0-A87C7227018F}"/>
              </a:ext>
            </a:extLst>
          </p:cNvPr>
          <p:cNvSpPr txBox="1"/>
          <p:nvPr/>
        </p:nvSpPr>
        <p:spPr>
          <a:xfrm>
            <a:off x="409574" y="296778"/>
            <a:ext cx="6800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Comprendere la guerra che portò Israele a prendere possesso della terra di Canaan non è cosa facile.</a:t>
            </a:r>
            <a:endParaRPr lang="es-ES" b="1" dirty="0"/>
          </a:p>
        </p:txBody>
      </p:sp>
      <p:pic>
        <p:nvPicPr>
          <p:cNvPr id="7" name="Imagen 6" descr="Un grupo de personas en un barco&#10;&#10;El contenido generado por IA puede ser incorrecto.">
            <a:extLst>
              <a:ext uri="{FF2B5EF4-FFF2-40B4-BE49-F238E27FC236}">
                <a16:creationId xmlns:a16="http://schemas.microsoft.com/office/drawing/2014/main" id="{FC98AD17-9172-1F8C-A168-632DD206AFD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925" y="238125"/>
            <a:ext cx="4406900" cy="3305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AB193E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 descr="Imagen que contiene grupo, hombre, gente, montar a caballo&#10;&#10;El contenido generado por IA puede ser incorrecto.">
            <a:extLst>
              <a:ext uri="{FF2B5EF4-FFF2-40B4-BE49-F238E27FC236}">
                <a16:creationId xmlns:a16="http://schemas.microsoft.com/office/drawing/2014/main" id="{545442D9-F2C4-4151-F1D8-B668CE01114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5" y="3867148"/>
            <a:ext cx="3843187" cy="2793206"/>
          </a:xfrm>
          <a:prstGeom prst="round2DiagRect">
            <a:avLst>
              <a:gd name="adj1" fmla="val 0"/>
              <a:gd name="adj2" fmla="val 20801"/>
            </a:avLst>
          </a:prstGeom>
          <a:ln w="88900" cap="sq">
            <a:solidFill>
              <a:srgbClr val="AB193E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19F85F8-A90E-23BC-3615-B74F86241908}"/>
              </a:ext>
            </a:extLst>
          </p:cNvPr>
          <p:cNvSpPr txBox="1"/>
          <p:nvPr/>
        </p:nvSpPr>
        <p:spPr>
          <a:xfrm>
            <a:off x="409575" y="2512930"/>
            <a:ext cx="68008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/>
              <a:t>Per comprendere meglio questo problema, dobbiamo approfondire il concetto biblico di guerra e i valori morali che erano in gioco in quel momento critico della storia.</a:t>
            </a:r>
            <a:endParaRPr lang="es-ES" b="1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F3E65F-4EB7-1E41-B190-A4D735E23632}"/>
              </a:ext>
            </a:extLst>
          </p:cNvPr>
          <p:cNvSpPr txBox="1"/>
          <p:nvPr/>
        </p:nvSpPr>
        <p:spPr>
          <a:xfrm>
            <a:off x="409574" y="1842211"/>
            <a:ext cx="71183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Allora perché la morte di così tante persone? Quella guerra può essere considerata “santa”?</a:t>
            </a:r>
            <a:endParaRPr lang="es-ES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1BA3ABD-9338-ABC4-EE61-3D2ADDFFC365}"/>
              </a:ext>
            </a:extLst>
          </p:cNvPr>
          <p:cNvSpPr txBox="1"/>
          <p:nvPr/>
        </p:nvSpPr>
        <p:spPr>
          <a:xfrm>
            <a:off x="409575" y="1011381"/>
            <a:ext cx="71183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/>
              <a:t>Proprio come non è mai stato volontà di Dio che esistesse il peccato, così non lo è stata nemmeno l'esistenza della guerra.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16160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2FD557-DC1C-4D92-9C46-D5D41FEB1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462FD557-DC1C-4D92-9C46-D5D41FEB10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6B4EAE-865B-4500-A4C9-40F519E4D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AF6B4EAE-865B-4500-A4C9-40F519E4D2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FA5046-234F-49C1-A7DB-A934C6D5A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70FA5046-234F-49C1-A7DB-A934C6D5A7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5CA017-8E2B-4B9D-810D-609940850F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>
                                            <p:graphicEl>
                                              <a:dgm id="{165CA017-8E2B-4B9D-810D-609940850F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343801-7DFB-4419-A2C6-0702909ED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dgm id="{2C343801-7DFB-4419-A2C6-0702909ED7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1CD4EF-5E4C-4702-9728-A1108EAD51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">
                                            <p:graphicEl>
                                              <a:dgm id="{A41CD4EF-5E4C-4702-9728-A1108EAD51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EA1FA7-2952-42BA-832A-482A7A02E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dgm id="{D3EA1FA7-2952-42BA-832A-482A7A02E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F1FB0D-3FAB-45D8-A1E5-71F2832C36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6EF1FB0D-3FAB-45D8-A1E5-71F2832C36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446DB9-0538-4BBB-8AD0-73B4BDD47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dgm id="{71446DB9-0538-4BBB-8AD0-73B4BDD479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E64B60-A514-4181-9FE1-3973B09F54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">
                                            <p:graphicEl>
                                              <a:dgm id="{4EE64B60-A514-4181-9FE1-3973B09F54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3" grpId="0"/>
      <p:bldP spid="5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A4001E16-43A6-E8E3-20CA-D11E5FEB950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0" y="1304925"/>
            <a:ext cx="12115800" cy="0"/>
          </a:xfrm>
          <a:prstGeom prst="line">
            <a:avLst/>
          </a:prstGeom>
          <a:ln w="57150">
            <a:gradFill flip="none" rotWithShape="1">
              <a:gsLst>
                <a:gs pos="0">
                  <a:srgbClr val="0004FE"/>
                </a:gs>
                <a:gs pos="52000">
                  <a:srgbClr val="0004FE"/>
                </a:gs>
                <a:gs pos="52000">
                  <a:srgbClr val="FBCD09"/>
                </a:gs>
                <a:gs pos="100000">
                  <a:srgbClr val="FBCD09"/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979BF9C8-D64E-39AA-67F0-5CE6E14F55C3}"/>
              </a:ext>
            </a:extLst>
          </p:cNvPr>
          <p:cNvSpPr txBox="1"/>
          <p:nvPr/>
        </p:nvSpPr>
        <p:spPr>
          <a:xfrm>
            <a:off x="0" y="0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400" b="1" dirty="0">
                <a:ln/>
                <a:solidFill>
                  <a:schemeClr val="accent3"/>
                </a:solidFill>
              </a:rPr>
              <a:t>UNA QUESTIONE DI INIQUITÀ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CB22E68-1730-D699-44A4-C97130B6A79D}"/>
              </a:ext>
            </a:extLst>
          </p:cNvPr>
          <p:cNvSpPr txBox="1"/>
          <p:nvPr/>
        </p:nvSpPr>
        <p:spPr>
          <a:xfrm>
            <a:off x="1638299" y="607516"/>
            <a:ext cx="8915400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rgbClr val="1B91A1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1B91A1"/>
                </a:solidFill>
                <a:latin typeface="Comic Sans MS" panose="030F0702030302020204" pitchFamily="66" charset="0"/>
              </a:rPr>
              <a:t>Ma alla quarta generazione essi torneranno qui, perché l'iniquità degli Amorei non è ancora giunta al colmo</a:t>
            </a:r>
            <a:r>
              <a:rPr lang="es-ES" b="1" dirty="0">
                <a:solidFill>
                  <a:srgbClr val="1B91A1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1B91A1"/>
                </a:solidFill>
                <a:latin typeface="Comic Sans MS" panose="030F0702030302020204" pitchFamily="66" charset="0"/>
              </a:rPr>
              <a:t>(Genesi 15:16)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907812C-A126-F55A-0EEE-66B3291366EE}"/>
              </a:ext>
            </a:extLst>
          </p:cNvPr>
          <p:cNvSpPr txBox="1"/>
          <p:nvPr/>
        </p:nvSpPr>
        <p:spPr>
          <a:xfrm>
            <a:off x="2729345" y="1376957"/>
            <a:ext cx="9462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L'archeologia ha rivelato che la religione di </a:t>
            </a:r>
            <a:r>
              <a:rPr lang="it-IT" b="1" dirty="0" err="1"/>
              <a:t>Canaan</a:t>
            </a:r>
            <a:r>
              <a:rPr lang="it-IT" b="1" dirty="0"/>
              <a:t> era esattamente quella descritta nella Bibbia: stregoneria, divinazione, comunicazione con i morti, spiritismo... e sacrifici di bambini! (</a:t>
            </a:r>
            <a:r>
              <a:rPr lang="it-IT" b="1" dirty="0" err="1"/>
              <a:t>Dt</a:t>
            </a:r>
            <a:r>
              <a:rPr lang="it-IT" b="1" dirty="0"/>
              <a:t> 18:9-12).</a:t>
            </a:r>
            <a:endParaRPr lang="es-ES" b="1" dirty="0"/>
          </a:p>
        </p:txBody>
      </p:sp>
      <p:pic>
        <p:nvPicPr>
          <p:cNvPr id="8" name="Imagen 7" descr="Imagen que contiene interior, tabla, edificio, florero&#10;&#10;El contenido generado por IA puede ser incorrecto.">
            <a:extLst>
              <a:ext uri="{FF2B5EF4-FFF2-40B4-BE49-F238E27FC236}">
                <a16:creationId xmlns:a16="http://schemas.microsoft.com/office/drawing/2014/main" id="{3382B556-94BA-53C5-6310-B3023F154E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739" y="1453872"/>
            <a:ext cx="2337643" cy="2919984"/>
          </a:xfrm>
          <a:prstGeom prst="rect">
            <a:avLst/>
          </a:prstGeom>
          <a:ln w="88900" cap="sq" cmpd="thickThin">
            <a:solidFill>
              <a:srgbClr val="9F472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Imagen 9" descr="Un grupo de personas en un escenario&#10;&#10;El contenido generado por IA puede ser incorrecto.">
            <a:extLst>
              <a:ext uri="{FF2B5EF4-FFF2-40B4-BE49-F238E27FC236}">
                <a16:creationId xmlns:a16="http://schemas.microsoft.com/office/drawing/2014/main" id="{F07916F7-0220-A106-84A0-29336FE5A5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0073" y="3910574"/>
            <a:ext cx="5524188" cy="2710282"/>
          </a:xfrm>
          <a:prstGeom prst="rect">
            <a:avLst/>
          </a:prstGeom>
          <a:ln w="88900" cap="sq" cmpd="thickThin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51F0456-8156-1CB9-869C-4CCE5A16F5FF}"/>
              </a:ext>
            </a:extLst>
          </p:cNvPr>
          <p:cNvSpPr txBox="1"/>
          <p:nvPr/>
        </p:nvSpPr>
        <p:spPr>
          <a:xfrm>
            <a:off x="2654189" y="4087187"/>
            <a:ext cx="37407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b="1" dirty="0">
                <a:latin typeface="Comic Sans MS" pitchFamily="66" charset="0"/>
              </a:rPr>
              <a:t>Era necessario porre fine a questi riti aberranti che degradavano la moralità delle persone e incoraggiavano ogni tipo di vizio. Lo sterminio dei Cananei avrebbe evitato, almeno per un certo periodo, il degrado morale dell'umanità.</a:t>
            </a:r>
            <a:endParaRPr lang="es-ES" b="1" dirty="0">
              <a:latin typeface="Comic Sans MS" pitchFamily="66" charset="0"/>
            </a:endParaRPr>
          </a:p>
        </p:txBody>
      </p:sp>
      <p:pic>
        <p:nvPicPr>
          <p:cNvPr id="14" name="Imagen 13" descr="Mapa&#10;&#10;El contenido generado por IA puede ser incorrecto.">
            <a:extLst>
              <a:ext uri="{FF2B5EF4-FFF2-40B4-BE49-F238E27FC236}">
                <a16:creationId xmlns:a16="http://schemas.microsoft.com/office/drawing/2014/main" id="{0FC1CFBA-5BE0-9280-D9A1-DD111B0CA6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7739" y="4591050"/>
            <a:ext cx="2337643" cy="2076450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A92BA91-94B6-F88F-2B13-E0A560DC5ACD}"/>
              </a:ext>
            </a:extLst>
          </p:cNvPr>
          <p:cNvSpPr txBox="1"/>
          <p:nvPr/>
        </p:nvSpPr>
        <p:spPr>
          <a:xfrm>
            <a:off x="2729345" y="3071931"/>
            <a:ext cx="93864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Sebbene queste pratiche fossero già comuni ai tempi di Abramo, Dio concesse loro più di 400 anni di tempo per correggere la loro condotta.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8446076-8980-220A-0F74-D910EF5BE49F}"/>
              </a:ext>
            </a:extLst>
          </p:cNvPr>
          <p:cNvSpPr txBox="1"/>
          <p:nvPr/>
        </p:nvSpPr>
        <p:spPr>
          <a:xfrm>
            <a:off x="2729345" y="2362944"/>
            <a:ext cx="9386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A ciò va aggiunto il rito della “prostituzione sacra” – che di sacro aveva ben poco – praticato sia dai sacerdoti sia dalle sacerdotesse.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86246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2" grpId="0"/>
      <p:bldP spid="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ATOS PC CLAUDIO\IGLESIA\Escuela Sabatica - ppt lecciones\2025\4 TRIMESTRE\leccion 5\Immagin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9894"/>
            <a:ext cx="12192000" cy="1387757"/>
          </a:xfrm>
          <a:prstGeom prst="rect">
            <a:avLst/>
          </a:prstGeom>
          <a:noFill/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9A6C686-8E64-640E-9879-CFD360855672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4400" b="1" dirty="0">
                <a:ln/>
                <a:solidFill>
                  <a:srgbClr val="118B9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QUESTIONE DI INGIUSTIZIA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263949E-1CA8-59A1-B650-D4FDC84EBD80}"/>
              </a:ext>
            </a:extLst>
          </p:cNvPr>
          <p:cNvSpPr txBox="1"/>
          <p:nvPr/>
        </p:nvSpPr>
        <p:spPr>
          <a:xfrm>
            <a:off x="457200" y="683716"/>
            <a:ext cx="11125200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DIO è un giusto giudice e un Dio che si adira ogni giorno contro i malfattori. Se il malvagio non si converte, egli aguzzerà la sua spada; ha già teso il suo arco e lo ha preparato.</a:t>
            </a:r>
            <a:r>
              <a:rPr lang="es-ES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(Salmo 7:11,12)</a:t>
            </a:r>
            <a:endParaRPr lang="es-ES" sz="11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82FB6D4-0E5F-E54D-1E10-4FF5387612FE}"/>
              </a:ext>
            </a:extLst>
          </p:cNvPr>
          <p:cNvSpPr txBox="1"/>
          <p:nvPr/>
        </p:nvSpPr>
        <p:spPr>
          <a:xfrm>
            <a:off x="123825" y="1460256"/>
            <a:ext cx="7771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L'amore e la giustizia sono alla base del carattere di Dio. Questo lo rende un giudice giusto e imparziale, che rinvia la punizione affinché il peccatore si converta, ma che non tollererà il male per sempre.</a:t>
            </a:r>
            <a:endParaRPr lang="es-ES" b="1" dirty="0"/>
          </a:p>
        </p:txBody>
      </p:sp>
      <p:pic>
        <p:nvPicPr>
          <p:cNvPr id="4" name="Imagen 3" descr="Un dibujo de una persona con una niña&#10;&#10;El contenido generado por IA puede ser incorrecto.">
            <a:extLst>
              <a:ext uri="{FF2B5EF4-FFF2-40B4-BE49-F238E27FC236}">
                <a16:creationId xmlns:a16="http://schemas.microsoft.com/office/drawing/2014/main" id="{6C7D2DBC-5649-6364-3DFE-50F01C92D39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995" y="1390632"/>
            <a:ext cx="4071180" cy="540484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Imagen 7" descr="Imagen que contiene tabla, interior, parado, pastel&#10;&#10;El contenido generado por IA puede ser incorrecto.">
            <a:extLst>
              <a:ext uri="{FF2B5EF4-FFF2-40B4-BE49-F238E27FC236}">
                <a16:creationId xmlns:a16="http://schemas.microsoft.com/office/drawing/2014/main" id="{C9EF08E7-5480-7D53-3C83-034456447E6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162" y="3532909"/>
            <a:ext cx="2291557" cy="32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14A1B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5E50BE7-F17E-B07B-21EA-DB1E87589D46}"/>
              </a:ext>
            </a:extLst>
          </p:cNvPr>
          <p:cNvSpPr txBox="1"/>
          <p:nvPr/>
        </p:nvSpPr>
        <p:spPr>
          <a:xfrm>
            <a:off x="2660245" y="3833044"/>
            <a:ext cx="532397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Il desiderio di Dio era quello di stabilire in quel territorio un governo giusto, che fosse di esempio per tutte le nazioni, motivandole a elevare i propri concetti morali e ottenere così uno stato di pace e giustizia a livello mondiale </a:t>
            </a:r>
            <a:r>
              <a:rPr lang="es-ES" b="1" dirty="0"/>
              <a:t>(</a:t>
            </a:r>
            <a:r>
              <a:rPr lang="es-ES" b="1" dirty="0" err="1"/>
              <a:t>Dt</a:t>
            </a:r>
            <a:r>
              <a:rPr lang="es-ES" b="1" dirty="0"/>
              <a:t> 4:5,6).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9F6289A-A81A-3FEF-DB12-4FC4322740A1}"/>
              </a:ext>
            </a:extLst>
          </p:cNvPr>
          <p:cNvSpPr txBox="1"/>
          <p:nvPr/>
        </p:nvSpPr>
        <p:spPr>
          <a:xfrm>
            <a:off x="123825" y="2563091"/>
            <a:ext cx="78731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guerra per conquistare </a:t>
            </a:r>
            <a:r>
              <a:rPr lang="it-IT" b="1" dirty="0" err="1"/>
              <a:t>Canaan</a:t>
            </a:r>
            <a:r>
              <a:rPr lang="it-IT" b="1" dirty="0"/>
              <a:t> non fu intrapresa per motivi imperialistici, ma per ordine divino di eseguire la punizione che i suoi iniqui abitanti meritavano.</a:t>
            </a:r>
            <a:endParaRPr lang="es-ES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1A6F8C4-FAF5-2188-37D5-A2936B75C87D}"/>
              </a:ext>
            </a:extLst>
          </p:cNvPr>
          <p:cNvSpPr txBox="1"/>
          <p:nvPr/>
        </p:nvSpPr>
        <p:spPr>
          <a:xfrm>
            <a:off x="2673016" y="5508227"/>
            <a:ext cx="52224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Come guerriero e giudice, Dio si impegna a implementare, stabilizzare e mantenere il dominio della legge, che è il riflesso del suo carattere.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71578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7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DB8A5E-AB2C-7671-AF12-51C30D629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ATOS PC CLAUDIO\IGLESIA\Escuela Sabatica - ppt lecciones\2025\4 TRIMESTRE\leccion 5\Immagin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0208" y="12526"/>
            <a:ext cx="12304734" cy="1515649"/>
          </a:xfrm>
          <a:prstGeom prst="rect">
            <a:avLst/>
          </a:prstGeom>
          <a:noFill/>
        </p:spPr>
      </p:pic>
      <p:pic>
        <p:nvPicPr>
          <p:cNvPr id="9" name="Imagen 8" descr="Imagen que contiene bailarín, persona, deporte, hombre&#10;&#10;El contenido generado por IA puede ser incorrecto.">
            <a:extLst>
              <a:ext uri="{FF2B5EF4-FFF2-40B4-BE49-F238E27FC236}">
                <a16:creationId xmlns:a16="http://schemas.microsoft.com/office/drawing/2014/main" id="{DCABE28D-6258-3247-3771-2B5B4C0176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58" y="4724399"/>
            <a:ext cx="2757949" cy="1941281"/>
          </a:xfrm>
          <a:prstGeom prst="ellipse">
            <a:avLst/>
          </a:prstGeom>
          <a:ln w="63500" cap="rnd">
            <a:solidFill>
              <a:schemeClr val="bg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Imagen 10" descr="Un grupo de personas disfrazadas posando&#10;&#10;El contenido generado por IA puede ser incorrecto.">
            <a:extLst>
              <a:ext uri="{FF2B5EF4-FFF2-40B4-BE49-F238E27FC236}">
                <a16:creationId xmlns:a16="http://schemas.microsoft.com/office/drawing/2014/main" id="{20CA9841-9291-76E9-9C08-D17307C6310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59" y="2646217"/>
            <a:ext cx="2757949" cy="1817013"/>
          </a:xfrm>
          <a:prstGeom prst="ellipse">
            <a:avLst/>
          </a:prstGeom>
          <a:ln w="63500" cap="rnd">
            <a:solidFill>
              <a:schemeClr val="bg2">
                <a:lumMod val="60000"/>
                <a:lumOff val="40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7118395-C89A-BF19-E912-F8FE08B86D16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50" dirty="0">
                <a:ln w="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IL CONCETTO BIBLICO DELLA GUERRA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298BCF-C03B-2046-4033-E19FB1C3D54B}"/>
              </a:ext>
            </a:extLst>
          </p:cNvPr>
          <p:cNvSpPr txBox="1"/>
          <p:nvPr/>
        </p:nvSpPr>
        <p:spPr>
          <a:xfrm>
            <a:off x="700087" y="645616"/>
            <a:ext cx="107918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Sappi dunque oggi che l'Eterno, il tuo DIO, è colui che marcerà davanti a te, come un fuoco divorante; egli li distruggerà e li abbatterà davanti a te; così tu li scaccerai e li farai perire in fretta, come l'Eterno ti ha detto.</a:t>
            </a:r>
            <a:r>
              <a:rPr lang="es-ES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(Deuteronomio 9:3)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CFB18C0-DB58-7E22-5E3A-63331E288116}"/>
              </a:ext>
            </a:extLst>
          </p:cNvPr>
          <p:cNvSpPr txBox="1"/>
          <p:nvPr/>
        </p:nvSpPr>
        <p:spPr>
          <a:xfrm>
            <a:off x="357537" y="1513434"/>
            <a:ext cx="114966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/>
              <a:t>Biblicamente, le guerre dovevano essere limitate a situazioni specifiche ed erano definite da Dio stesso. Queste sono le norme che regolavano le guerre autorizzate da Dio</a:t>
            </a:r>
            <a:r>
              <a:rPr lang="es-ES" sz="2000" b="1" dirty="0"/>
              <a:t>: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FB86971-4B8E-A0D5-6C42-2FA207A175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2387061"/>
              </p:ext>
            </p:extLst>
          </p:nvPr>
        </p:nvGraphicFramePr>
        <p:xfrm>
          <a:off x="2733049" y="2310635"/>
          <a:ext cx="9458951" cy="4520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550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FF7371-E42F-4AE2-BB9A-98491E9DAC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9BFF7371-E42F-4AE2-BB9A-98491E9DAC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74F7CC-BEAC-4A37-851F-82FF8547F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AE74F7CC-BEAC-4A37-851F-82FF8547F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AE74F7CC-BEAC-4A37-851F-82FF8547F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AE74F7CC-BEAC-4A37-851F-82FF8547FE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154291-EA21-463F-8989-C20BFCE21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24154291-EA21-463F-8989-C20BFCE21A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4B62E5-F22E-4F07-B5B1-770FC4A73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084B62E5-F22E-4F07-B5B1-770FC4A73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084B62E5-F22E-4F07-B5B1-770FC4A73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graphicEl>
                                              <a:dgm id="{084B62E5-F22E-4F07-B5B1-770FC4A73F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17C05A-B1F4-4ED6-B575-E5B67FAC80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>
                                            <p:graphicEl>
                                              <a:dgm id="{6217C05A-B1F4-4ED6-B575-E5B67FAC80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1349C6-0B2D-4342-BA0D-1069848AD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281349C6-0B2D-4342-BA0D-1069848AD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281349C6-0B2D-4342-BA0D-1069848AD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281349C6-0B2D-4342-BA0D-1069848ADF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128BB0-E918-4A63-8D8F-D120DA0FE5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dgm id="{38128BB0-E918-4A63-8D8F-D120DA0FE5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A11B11-D3EA-424D-9450-54F6BB2D1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65A11B11-D3EA-424D-9450-54F6BB2D1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65A11B11-D3EA-424D-9450-54F6BB2D1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graphicEl>
                                              <a:dgm id="{65A11B11-D3EA-424D-9450-54F6BB2D11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CE2BA5-D9E7-462A-B62F-97CD8A40DB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">
                                            <p:graphicEl>
                                              <a:dgm id="{1DCE2BA5-D9E7-462A-B62F-97CD8A40DB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31F3A7-B6A1-4F0C-9F12-00A36A593E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8831F3A7-B6A1-4F0C-9F12-00A36A593E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8831F3A7-B6A1-4F0C-9F12-00A36A593E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>
                                            <p:graphicEl>
                                              <a:dgm id="{8831F3A7-B6A1-4F0C-9F12-00A36A593E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0E79A0-2389-4C01-901B-EC399F7A70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">
                                            <p:graphicEl>
                                              <a:dgm id="{080E79A0-2389-4C01-901B-EC399F7A70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949BFB-8531-4404-AC7B-DE8EACFB6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">
                                            <p:graphicEl>
                                              <a:dgm id="{25949BFB-8531-4404-AC7B-DE8EACFB6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graphicEl>
                                              <a:dgm id="{25949BFB-8531-4404-AC7B-DE8EACFB6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">
                                            <p:graphicEl>
                                              <a:dgm id="{25949BFB-8531-4404-AC7B-DE8EACFB64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B86878-CB99-4878-9CAF-DAA83D8B4B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">
                                            <p:graphicEl>
                                              <a:dgm id="{20B86878-CB99-4878-9CAF-DAA83D8B4B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F755CF-ECD6-4835-8D5C-EA830F06A5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graphicEl>
                                              <a:dgm id="{FEF755CF-ECD6-4835-8D5C-EA830F06A5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>
                                            <p:graphicEl>
                                              <a:dgm id="{FEF755CF-ECD6-4835-8D5C-EA830F06A5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">
                                            <p:graphicEl>
                                              <a:dgm id="{FEF755CF-ECD6-4835-8D5C-EA830F06A5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558316-8C16-4EDD-93C8-298AAF0743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">
                                            <p:graphicEl>
                                              <a:dgm id="{E1558316-8C16-4EDD-93C8-298AAF0743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4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BAF33CC-D118-44B2-57DE-9A6E342767DB}"/>
              </a:ext>
            </a:extLst>
          </p:cNvPr>
          <p:cNvSpPr txBox="1"/>
          <p:nvPr/>
        </p:nvSpPr>
        <p:spPr>
          <a:xfrm>
            <a:off x="2282336" y="0"/>
            <a:ext cx="990966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DISTRUTTI PER PROPRIA SCELTA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A6E1E90-FACD-4D7C-2AC4-875A408269A8}"/>
              </a:ext>
            </a:extLst>
          </p:cNvPr>
          <p:cNvSpPr txBox="1"/>
          <p:nvPr/>
        </p:nvSpPr>
        <p:spPr>
          <a:xfrm>
            <a:off x="1981200" y="616636"/>
            <a:ext cx="102107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Giosuè dunque </a:t>
            </a:r>
            <a:r>
              <a:rPr lang="it-IT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battè</a:t>
            </a:r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tutto il paese, la regione montuosa, il </a:t>
            </a:r>
            <a:r>
              <a:rPr lang="it-IT" b="1" dirty="0" err="1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Neghev</a:t>
            </a:r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, il bassopiano, le pendici dei monti e tutti i loro re; non vi lasciò alcun superstite, ma votò allo sterminio tutto ciò che aveva vita, come l'Eterno, il DIO d'Israele, aveva comandato.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(Giosuè 10:40)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5D6F0C-59B7-4BC2-F850-E1F8D2191D44}"/>
              </a:ext>
            </a:extLst>
          </p:cNvPr>
          <p:cNvSpPr txBox="1"/>
          <p:nvPr/>
        </p:nvSpPr>
        <p:spPr>
          <a:xfrm>
            <a:off x="67905" y="1697423"/>
            <a:ext cx="5804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L'intero territorio di </a:t>
            </a:r>
            <a:r>
              <a:rPr lang="it-IT" b="1" dirty="0" err="1"/>
              <a:t>Canaan</a:t>
            </a:r>
            <a:r>
              <a:rPr lang="it-IT" b="1" dirty="0"/>
              <a:t> fu dichiarato anatema, ovvero destinato alla distruzione. Ogni essere vivente doveva morire </a:t>
            </a:r>
            <a:r>
              <a:rPr lang="es-ES" b="1" dirty="0"/>
              <a:t>(Deuteronomio 20:16-18; Giosuè 10:40).</a:t>
            </a: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F75B1A08-66DB-0E4D-DBA7-79405482F5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3534782"/>
              </p:ext>
            </p:extLst>
          </p:nvPr>
        </p:nvGraphicFramePr>
        <p:xfrm>
          <a:off x="6185175" y="1734303"/>
          <a:ext cx="2939701" cy="328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0357B5CD-4097-D560-08CD-0953ECB4E433}"/>
              </a:ext>
            </a:extLst>
          </p:cNvPr>
          <p:cNvSpPr txBox="1"/>
          <p:nvPr/>
        </p:nvSpPr>
        <p:spPr>
          <a:xfrm>
            <a:off x="2606800" y="5264593"/>
            <a:ext cx="94608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Davanti a Dio, i Cananei e gli Israeliti erano visti allo stesso modo: in modo imparziale. La differenza consisteva nel fatto che alcuni decisero di perseverare nella loro ribellione contro Dio, mentre altri decisero di ubbidirgli.</a:t>
            </a:r>
            <a:endParaRPr lang="es-ES" b="1" dirty="0"/>
          </a:p>
        </p:txBody>
      </p:sp>
      <p:pic>
        <p:nvPicPr>
          <p:cNvPr id="10" name="Imagen 9" descr="Imagen que contiene persona, edificio, exterior, hombre&#10;&#10;El contenido generado por IA puede ser incorrecto.">
            <a:extLst>
              <a:ext uri="{FF2B5EF4-FFF2-40B4-BE49-F238E27FC236}">
                <a16:creationId xmlns:a16="http://schemas.microsoft.com/office/drawing/2014/main" id="{B5618BD7-EDBD-18ED-D036-B898125BE0D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1018" y="1566207"/>
            <a:ext cx="2738760" cy="35697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Un niño acostado en un sillón&#10;&#10;El contenido generado por IA puede ser incorrecto.">
            <a:extLst>
              <a:ext uri="{FF2B5EF4-FFF2-40B4-BE49-F238E27FC236}">
                <a16:creationId xmlns:a16="http://schemas.microsoft.com/office/drawing/2014/main" id="{6A84B33F-6FAD-03A7-8DD0-901915095FD6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432" y="3199656"/>
            <a:ext cx="3245568" cy="1883308"/>
          </a:xfrm>
          <a:prstGeom prst="snip2DiagRect">
            <a:avLst>
              <a:gd name="adj1" fmla="val 18795"/>
              <a:gd name="adj2" fmla="val 0"/>
            </a:avLst>
          </a:prstGeom>
          <a:solidFill>
            <a:srgbClr val="FFFFFF">
              <a:shade val="85000"/>
            </a:srgbClr>
          </a:solidFill>
          <a:ln w="381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E92C5D29-A065-CA1D-4E8C-79E758AD4FE6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5" y="105191"/>
            <a:ext cx="1913295" cy="1499533"/>
          </a:xfrm>
          <a:prstGeom prst="rect">
            <a:avLst/>
          </a:prstGeom>
          <a:ln>
            <a:noFill/>
          </a:ln>
          <a:effectLst>
            <a:reflection blurRad="12700" stA="30000" endPos="11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6A00ED2-B2A2-CEB1-35EF-7D12C9DA8F0C}"/>
              </a:ext>
            </a:extLst>
          </p:cNvPr>
          <p:cNvSpPr txBox="1"/>
          <p:nvPr/>
        </p:nvSpPr>
        <p:spPr>
          <a:xfrm>
            <a:off x="67905" y="2648695"/>
            <a:ext cx="6254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Tuttavia, c'erano delle eccezioni: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89A78BE-DF31-1F93-AB79-9041F5BBD3BF}"/>
              </a:ext>
            </a:extLst>
          </p:cNvPr>
          <p:cNvSpPr txBox="1"/>
          <p:nvPr/>
        </p:nvSpPr>
        <p:spPr>
          <a:xfrm>
            <a:off x="2606800" y="6151341"/>
            <a:ext cx="95851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Ora, la decisione spetta ancora a noi. Quando Gesù tornerà, saremo salvati o distrutti in base alla nostra scelta.</a:t>
            </a:r>
            <a:endParaRPr lang="es-ES" b="1" dirty="0"/>
          </a:p>
        </p:txBody>
      </p:sp>
      <p:pic>
        <p:nvPicPr>
          <p:cNvPr id="3074" name="Picture 2" descr="C:\DATOS PC CLAUDIO\IGLESIA\Escuela Sabatica - ppt lecciones\2025\4 TRIMESTRE\leccion 5\Immagine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82584" y="3026493"/>
            <a:ext cx="2316163" cy="3816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837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E3888C61-A3FC-47D8-9C8A-06939183A8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5">
                                            <p:graphicEl>
                                              <a:dgm id="{E3888C61-A3FC-47D8-9C8A-06939183A8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dgm id="{3128F560-8630-45CC-81ED-844341F03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5">
                                            <p:graphicEl>
                                              <a:dgm id="{3128F560-8630-45CC-81ED-844341F038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15" grpId="0" uiExpand="1">
        <p:bldSub>
          <a:bldDgm bld="one"/>
        </p:bldSub>
      </p:bldGraphic>
      <p:bldP spid="8" grpId="0"/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6AB29E1-B28E-86C1-F519-85ABA0C3568D}"/>
              </a:ext>
            </a:extLst>
          </p:cNvPr>
          <p:cNvSpPr txBox="1"/>
          <p:nvPr/>
        </p:nvSpPr>
        <p:spPr>
          <a:xfrm>
            <a:off x="5804034" y="0"/>
            <a:ext cx="63879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4400" b="1" spc="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22860" dir="5400000" algn="tl" rotWithShape="0">
                    <a:schemeClr val="accent5">
                      <a:lumMod val="50000"/>
                    </a:schemeClr>
                  </a:outerShdw>
                </a:effectLst>
              </a:rPr>
              <a:t>CERCARE LA PACE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93E445B-2D02-F6A5-9379-33EA7E6CF684}"/>
              </a:ext>
            </a:extLst>
          </p:cNvPr>
          <p:cNvSpPr txBox="1"/>
          <p:nvPr/>
        </p:nvSpPr>
        <p:spPr>
          <a:xfrm>
            <a:off x="5804034" y="632400"/>
            <a:ext cx="6387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76200">
                    <a:srgbClr val="1F6AB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76200">
                    <a:srgbClr val="1F6AB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Stabilirò come tuo magistrato la pace e come tuo sorvegliante la giustizia</a:t>
            </a:r>
            <a:r>
              <a:rPr lang="es-ES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76200">
                    <a:srgbClr val="1F6AB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6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76200">
                    <a:srgbClr val="1F6AB3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(Isaia 60:17b)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24439E-B76F-5474-FC46-8C9182995B80}"/>
              </a:ext>
            </a:extLst>
          </p:cNvPr>
          <p:cNvSpPr txBox="1"/>
          <p:nvPr/>
        </p:nvSpPr>
        <p:spPr>
          <a:xfrm>
            <a:off x="5804034" y="1431335"/>
            <a:ext cx="6420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Gesù è chiamato il «Principe della pace» (</a:t>
            </a:r>
            <a:r>
              <a:rPr lang="it-IT" b="1" dirty="0" err="1"/>
              <a:t>Is</a:t>
            </a:r>
            <a:r>
              <a:rPr lang="it-IT" b="1" dirty="0"/>
              <a:t> 9:6). È venuto per portare la pace e regnerà in pace </a:t>
            </a:r>
            <a:r>
              <a:rPr lang="es-ES" b="1" dirty="0"/>
              <a:t>(</a:t>
            </a:r>
            <a:r>
              <a:rPr lang="es-ES" b="1" dirty="0" err="1"/>
              <a:t>Gv</a:t>
            </a:r>
            <a:r>
              <a:rPr lang="es-ES" b="1" dirty="0"/>
              <a:t> 14:27; </a:t>
            </a:r>
            <a:r>
              <a:rPr lang="es-ES" b="1" dirty="0" err="1"/>
              <a:t>Is</a:t>
            </a:r>
            <a:r>
              <a:rPr lang="es-ES" b="1" dirty="0"/>
              <a:t> 60:17).</a:t>
            </a:r>
          </a:p>
        </p:txBody>
      </p:sp>
      <p:pic>
        <p:nvPicPr>
          <p:cNvPr id="8" name="Imagen 7" descr="Foto montaje de un caballo&#10;&#10;El contenido generado por IA puede ser incorrecto.">
            <a:extLst>
              <a:ext uri="{FF2B5EF4-FFF2-40B4-BE49-F238E27FC236}">
                <a16:creationId xmlns:a16="http://schemas.microsoft.com/office/drawing/2014/main" id="{FB9B4CAF-0628-BF1D-33F5-B7E430D056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4589" y="3327880"/>
            <a:ext cx="2940919" cy="1479592"/>
          </a:xfrm>
          <a:prstGeom prst="snip2DiagRect">
            <a:avLst>
              <a:gd name="adj1" fmla="val 16873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 descr="Un grupo de personas en frente de edificio&#10;&#10;El contenido generado por IA puede ser incorrecto.">
            <a:extLst>
              <a:ext uri="{FF2B5EF4-FFF2-40B4-BE49-F238E27FC236}">
                <a16:creationId xmlns:a16="http://schemas.microsoft.com/office/drawing/2014/main" id="{450ACE14-9FF3-5985-0C31-BDB2869072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344" y="3327880"/>
            <a:ext cx="2940919" cy="14795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n 11" descr="Imagen que contiene edificio, mujer, hombre, vistiendo&#10;&#10;El contenido generado por IA puede ser incorrecto.">
            <a:extLst>
              <a:ext uri="{FF2B5EF4-FFF2-40B4-BE49-F238E27FC236}">
                <a16:creationId xmlns:a16="http://schemas.microsoft.com/office/drawing/2014/main" id="{0317B892-02A0-550D-9184-A53426AC5F8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4589" y="5046004"/>
            <a:ext cx="2940919" cy="16542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n 13" descr="Una caricatura de un hombre&#10;&#10;El contenido generado por IA puede ser incorrecto.">
            <a:extLst>
              <a:ext uri="{FF2B5EF4-FFF2-40B4-BE49-F238E27FC236}">
                <a16:creationId xmlns:a16="http://schemas.microsoft.com/office/drawing/2014/main" id="{5C8B9968-78C9-B62C-4A9B-787C9439880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203" y="5046005"/>
            <a:ext cx="2940919" cy="1654267"/>
          </a:xfrm>
          <a:prstGeom prst="snip2DiagRect">
            <a:avLst>
              <a:gd name="adj1" fmla="val 18037"/>
              <a:gd name="adj2" fmla="val 0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79591CEF-A93A-3422-E86A-5676C6EA560B}"/>
              </a:ext>
            </a:extLst>
          </p:cNvPr>
          <p:cNvSpPr txBox="1"/>
          <p:nvPr/>
        </p:nvSpPr>
        <p:spPr>
          <a:xfrm>
            <a:off x="125128" y="3327880"/>
            <a:ext cx="5678906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Quando l'esercito siriano assediò </a:t>
            </a:r>
            <a:r>
              <a:rPr lang="it-IT" b="1" dirty="0" err="1"/>
              <a:t>Dotan</a:t>
            </a:r>
            <a:r>
              <a:rPr lang="it-IT" b="1" dirty="0"/>
              <a:t> per catturare il profeta Eliseo, questi non chiese a Dio che l'esercito celeste che lo circondava distruggesse i siriani. Chiese invece di condurre l'esercito siriano accecato fino a Samaria per ottenere, una volta lì, la pace tra le due nazioni in guerra </a:t>
            </a:r>
            <a:r>
              <a:rPr lang="es-ES" b="1" dirty="0"/>
              <a:t>(2 Re 6:12-23</a:t>
            </a:r>
            <a:r>
              <a:rPr lang="es-ES" sz="2000" b="1" dirty="0"/>
              <a:t>).</a:t>
            </a:r>
          </a:p>
        </p:txBody>
      </p:sp>
      <p:pic>
        <p:nvPicPr>
          <p:cNvPr id="18" name="Imagen 17" descr="Dibujo de un hombre&#10;&#10;El contenido generado por IA puede ser incorrecto.">
            <a:extLst>
              <a:ext uri="{FF2B5EF4-FFF2-40B4-BE49-F238E27FC236}">
                <a16:creationId xmlns:a16="http://schemas.microsoft.com/office/drawing/2014/main" id="{75C5E1D9-F0BF-167F-6C1C-659474FAE9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128" y="144046"/>
            <a:ext cx="5499625" cy="30840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9" name="Diagrama de flujo: decisión 18">
            <a:extLst>
              <a:ext uri="{FF2B5EF4-FFF2-40B4-BE49-F238E27FC236}">
                <a16:creationId xmlns:a16="http://schemas.microsoft.com/office/drawing/2014/main" id="{4938C98C-4459-FC6C-D7B8-72D7E33CCC0D}"/>
              </a:ext>
            </a:extLst>
          </p:cNvPr>
          <p:cNvSpPr/>
          <p:nvPr/>
        </p:nvSpPr>
        <p:spPr>
          <a:xfrm>
            <a:off x="8655113" y="4641502"/>
            <a:ext cx="597505" cy="570471"/>
          </a:xfrm>
          <a:prstGeom prst="flowChartDecision">
            <a:avLst/>
          </a:prstGeom>
          <a:solidFill>
            <a:schemeClr val="accent5">
              <a:lumMod val="50000"/>
            </a:schemeClr>
          </a:solidFill>
          <a:ln w="5715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593192A-7A98-1414-E81F-1352CBCC36EE}"/>
              </a:ext>
            </a:extLst>
          </p:cNvPr>
          <p:cNvSpPr txBox="1"/>
          <p:nvPr/>
        </p:nvSpPr>
        <p:spPr>
          <a:xfrm>
            <a:off x="5804034" y="2127551"/>
            <a:ext cx="63879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Ma, finché il suo regno di pace non sarà realtà, rimaniamo in un territorio in guerra, immersi nel conflitto cosmico tra il bene e  il male.</a:t>
            </a:r>
            <a:endParaRPr lang="es-ES" b="1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C79913-EC90-0DEE-3577-17A8656DA5B3}"/>
              </a:ext>
            </a:extLst>
          </p:cNvPr>
          <p:cNvSpPr txBox="1"/>
          <p:nvPr/>
        </p:nvSpPr>
        <p:spPr>
          <a:xfrm>
            <a:off x="125128" y="5422633"/>
            <a:ext cx="567890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Questo è l'esempio che Gesù ci ha insegnato. Cercare sempre la pace nel conflitto. Vincere il male con il bene </a:t>
            </a:r>
            <a:r>
              <a:rPr lang="es-ES" b="1" dirty="0"/>
              <a:t>(Ro 12:20-21).</a:t>
            </a:r>
          </a:p>
        </p:txBody>
      </p:sp>
    </p:spTree>
    <p:extLst>
      <p:ext uri="{BB962C8B-B14F-4D97-AF65-F5344CB8AC3E}">
        <p14:creationId xmlns:p14="http://schemas.microsoft.com/office/powerpoint/2010/main" val="427001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6" grpId="0"/>
      <p:bldP spid="19" grpId="0" animBg="1"/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E081F300-D37E-48A9-5FAA-13C0130624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77446" y="1252603"/>
            <a:ext cx="108767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«La distruzione totale degli abitanti di Gerico non era altro che l’esecuzione degli ordini precedentemente dati a Mosè a proposito degli abitanti di Canaan: </a:t>
            </a:r>
            <a:r>
              <a:rPr lang="es-ES" sz="2400" b="1" dirty="0">
                <a:solidFill>
                  <a:srgbClr val="11471E"/>
                </a:solidFill>
                <a:latin typeface="Comic Sans MS" pitchFamily="66" charset="0"/>
              </a:rPr>
              <a:t>“.</a:t>
            </a: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.. tu le voterai allo sterminio</a:t>
            </a:r>
            <a:r>
              <a:rPr lang="es-ES" sz="2400" b="1" dirty="0">
                <a:solidFill>
                  <a:srgbClr val="11471E"/>
                </a:solidFill>
                <a:latin typeface="Comic Sans MS" pitchFamily="66" charset="0"/>
              </a:rPr>
              <a:t>”</a:t>
            </a: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. </a:t>
            </a:r>
            <a:r>
              <a:rPr lang="es-ES" sz="2400" b="1" dirty="0">
                <a:solidFill>
                  <a:srgbClr val="11471E"/>
                </a:solidFill>
                <a:latin typeface="Comic Sans MS" pitchFamily="66" charset="0"/>
              </a:rPr>
              <a:t>“</a:t>
            </a: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Ma nelle città di questi popoli... non conserverai in vita nulla che respiri</a:t>
            </a:r>
            <a:r>
              <a:rPr lang="es-ES" sz="2400" b="1" dirty="0">
                <a:solidFill>
                  <a:srgbClr val="11471E"/>
                </a:solidFill>
                <a:latin typeface="Comic Sans MS" pitchFamily="66" charset="0"/>
              </a:rPr>
              <a:t>”</a:t>
            </a: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. A molti, questi ordini appaiono contrari all’amore e alla misericordia di cui sono pervase altre pagine della Bibbia ma in realtà alla base vi è una saggezza e una bontà infinite. Dio stava per dare agli israeliti la terra di </a:t>
            </a:r>
            <a:r>
              <a:rPr lang="it-IT" sz="2400" b="1" dirty="0" err="1">
                <a:solidFill>
                  <a:srgbClr val="11471E"/>
                </a:solidFill>
                <a:latin typeface="Comic Sans MS" pitchFamily="66" charset="0"/>
              </a:rPr>
              <a:t>Canaan</a:t>
            </a:r>
            <a:r>
              <a:rPr lang="it-IT" sz="2400" b="1" dirty="0">
                <a:solidFill>
                  <a:srgbClr val="11471E"/>
                </a:solidFill>
                <a:latin typeface="Comic Sans MS" pitchFamily="66" charset="0"/>
              </a:rPr>
              <a:t>, creando una nazione e un governo che avrebbero rappresentato il suo regno sulla terra. Essi, oltre a essere i custodi della vera religione, dovevano diffonderne i princìpi in tutto il mondo; e poiché i cananei si erano abbandonati al paganesimo più degradante, era necessario liberare il paese da ciò che sicuramente avrebbe impedito l’adempimento dei misericordiosi piani divini».</a:t>
            </a:r>
            <a:endParaRPr lang="es-ES" sz="2400" b="1" dirty="0">
              <a:solidFill>
                <a:srgbClr val="11471E"/>
              </a:solidFill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468C5AB-FDB0-7778-3705-B99ADC5DA315}"/>
              </a:ext>
            </a:extLst>
          </p:cNvPr>
          <p:cNvSpPr txBox="1"/>
          <p:nvPr/>
        </p:nvSpPr>
        <p:spPr>
          <a:xfrm>
            <a:off x="7781628" y="6519446"/>
            <a:ext cx="4258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>
                <a:solidFill>
                  <a:srgbClr val="11471E"/>
                </a:solidFill>
              </a:rPr>
              <a:t>(E.G. White, </a:t>
            </a:r>
            <a:r>
              <a:rPr lang="es-ES" sz="1600" b="1" i="1" dirty="0" err="1">
                <a:solidFill>
                  <a:srgbClr val="11471E"/>
                </a:solidFill>
              </a:rPr>
              <a:t>Patriarchi</a:t>
            </a:r>
            <a:r>
              <a:rPr lang="es-ES" sz="1600" b="1" i="1" dirty="0">
                <a:solidFill>
                  <a:srgbClr val="11471E"/>
                </a:solidFill>
              </a:rPr>
              <a:t> e </a:t>
            </a:r>
            <a:r>
              <a:rPr lang="es-ES" sz="1600" b="1" i="1" dirty="0" err="1">
                <a:solidFill>
                  <a:srgbClr val="11471E"/>
                </a:solidFill>
              </a:rPr>
              <a:t>profeti</a:t>
            </a:r>
            <a:r>
              <a:rPr lang="es-ES" sz="1600" b="1" dirty="0">
                <a:solidFill>
                  <a:srgbClr val="11471E"/>
                </a:solidFill>
              </a:rPr>
              <a:t>, pp. 413,414)</a:t>
            </a:r>
          </a:p>
        </p:txBody>
      </p:sp>
    </p:spTree>
    <p:extLst>
      <p:ext uri="{BB962C8B-B14F-4D97-AF65-F5344CB8AC3E}">
        <p14:creationId xmlns:p14="http://schemas.microsoft.com/office/powerpoint/2010/main" val="318851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3">
      <a:dk1>
        <a:sysClr val="windowText" lastClr="000000"/>
      </a:dk1>
      <a:lt1>
        <a:sysClr val="window" lastClr="FFFFFF"/>
      </a:lt1>
      <a:dk2>
        <a:srgbClr val="FF00FF"/>
      </a:dk2>
      <a:lt2>
        <a:srgbClr val="CCCC00"/>
      </a:lt2>
      <a:accent1>
        <a:srgbClr val="2FC753"/>
      </a:accent1>
      <a:accent2>
        <a:srgbClr val="E3B84B"/>
      </a:accent2>
      <a:accent3>
        <a:srgbClr val="B1319F"/>
      </a:accent3>
      <a:accent4>
        <a:srgbClr val="48CEE0"/>
      </a:accent4>
      <a:accent5>
        <a:srgbClr val="D91934"/>
      </a:accent5>
      <a:accent6>
        <a:srgbClr val="635DD3"/>
      </a:accent6>
      <a:hlink>
        <a:srgbClr val="9454C3"/>
      </a:hlink>
      <a:folHlink>
        <a:srgbClr val="3EBBF0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1639</TotalTime>
  <Words>1206</Words>
  <Application>Microsoft Macintosh PowerPoint</Application>
  <PresentationFormat>Widescreen</PresentationFormat>
  <Paragraphs>57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7" baseType="lpstr">
      <vt:lpstr>Calibri</vt:lpstr>
      <vt:lpstr>Arial Black</vt:lpstr>
      <vt:lpstr>Aptos Display</vt:lpstr>
      <vt:lpstr>Aptos</vt:lpstr>
      <vt:lpstr>Comic Sans MS</vt:lpstr>
      <vt:lpstr>Arial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75</cp:revision>
  <dcterms:created xsi:type="dcterms:W3CDTF">2025-10-06T14:35:36Z</dcterms:created>
  <dcterms:modified xsi:type="dcterms:W3CDTF">2025-10-22T18:33:41Z</dcterms:modified>
</cp:coreProperties>
</file>